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426" r:id="rId2"/>
    <p:sldId id="324" r:id="rId3"/>
    <p:sldId id="350" r:id="rId4"/>
    <p:sldId id="293" r:id="rId5"/>
    <p:sldId id="411" r:id="rId6"/>
    <p:sldId id="469" r:id="rId7"/>
    <p:sldId id="471" r:id="rId8"/>
    <p:sldId id="473" r:id="rId9"/>
    <p:sldId id="472" r:id="rId10"/>
    <p:sldId id="432" r:id="rId11"/>
    <p:sldId id="479" r:id="rId12"/>
    <p:sldId id="474" r:id="rId13"/>
    <p:sldId id="475" r:id="rId14"/>
    <p:sldId id="476" r:id="rId15"/>
    <p:sldId id="477" r:id="rId16"/>
    <p:sldId id="478" r:id="rId17"/>
    <p:sldId id="482" r:id="rId18"/>
    <p:sldId id="488" r:id="rId19"/>
    <p:sldId id="487" r:id="rId20"/>
    <p:sldId id="489" r:id="rId21"/>
    <p:sldId id="448" r:id="rId22"/>
    <p:sldId id="486" r:id="rId23"/>
    <p:sldId id="447" r:id="rId24"/>
    <p:sldId id="485" r:id="rId25"/>
    <p:sldId id="258" r:id="rId26"/>
    <p:sldId id="45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Lvxia" initials="ZLX" lastIdx="8" clrIdx="0">
    <p:extLst>
      <p:ext uri="{19B8F6BF-5375-455C-9EA6-DF929625EA0E}">
        <p15:presenceInfo xmlns:p15="http://schemas.microsoft.com/office/powerpoint/2012/main" userId="Zhang, Lvx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D011D"/>
    <a:srgbClr val="D32139"/>
    <a:srgbClr val="549FF7"/>
    <a:srgbClr val="54A0F8"/>
    <a:srgbClr val="00E9FF"/>
    <a:srgbClr val="D70348"/>
    <a:srgbClr val="002060"/>
    <a:srgbClr val="042A72"/>
    <a:srgbClr val="1C43A3"/>
    <a:srgbClr val="567DA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52" autoAdjust="0"/>
    <p:restoredTop sz="83730" autoAdjust="0"/>
  </p:normalViewPr>
  <p:slideViewPr>
    <p:cSldViewPr snapToGrid="0">
      <p:cViewPr varScale="1">
        <p:scale>
          <a:sx n="97" d="100"/>
          <a:sy n="97" d="100"/>
        </p:scale>
        <p:origin x="900" y="7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04" d="100"/>
          <a:sy n="104" d="100"/>
        </p:scale>
        <p:origin x="4296" y="45"/>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6C9BA0-D885-4B37-BF8F-E89225638BB7}" type="doc">
      <dgm:prSet loTypeId="urn:microsoft.com/office/officeart/2005/8/layout/venn1" loCatId="relationship" qsTypeId="urn:microsoft.com/office/officeart/2005/8/quickstyle/simple2" qsCatId="simple" csTypeId="urn:microsoft.com/office/officeart/2005/8/colors/colorful1" csCatId="colorful" phldr="1"/>
      <dgm:spPr/>
    </dgm:pt>
    <dgm:pt modelId="{515C9EBC-8F4A-4DF5-8AC7-B6F5068C469A}">
      <dgm:prSet phldrT="[文本]" custT="1"/>
      <dgm:spPr>
        <a:solidFill>
          <a:schemeClr val="accent5">
            <a:lumMod val="40000"/>
            <a:lumOff val="60000"/>
            <a:alpha val="50000"/>
          </a:schemeClr>
        </a:solidFill>
        <a:ln>
          <a:prstDash val="lgDashDot"/>
        </a:ln>
      </dgm:spPr>
      <dgm:t>
        <a:bodyPr/>
        <a:lstStyle/>
        <a:p>
          <a:endParaRPr lang="zh-CN" altLang="en-US" sz="2800" dirty="0"/>
        </a:p>
      </dgm:t>
    </dgm:pt>
    <dgm:pt modelId="{49651549-1BFB-41AD-8242-4BFD1D99ACB3}" type="parTrans" cxnId="{CC4D94AC-CEAA-4D1C-973C-708B26D50E33}">
      <dgm:prSet/>
      <dgm:spPr/>
      <dgm:t>
        <a:bodyPr/>
        <a:lstStyle/>
        <a:p>
          <a:endParaRPr lang="zh-CN" altLang="en-US"/>
        </a:p>
      </dgm:t>
    </dgm:pt>
    <dgm:pt modelId="{D340E432-3D35-4EF9-A88A-98EA391DE9B0}" type="sibTrans" cxnId="{CC4D94AC-CEAA-4D1C-973C-708B26D50E33}">
      <dgm:prSet/>
      <dgm:spPr/>
      <dgm:t>
        <a:bodyPr/>
        <a:lstStyle/>
        <a:p>
          <a:endParaRPr lang="zh-CN" altLang="en-US"/>
        </a:p>
      </dgm:t>
    </dgm:pt>
    <dgm:pt modelId="{ADB5C407-8106-41E6-85E6-A1DD8AB18165}">
      <dgm:prSet phldrT="[文本]" custT="1"/>
      <dgm:spPr>
        <a:solidFill>
          <a:srgbClr val="7030A0">
            <a:alpha val="50000"/>
          </a:srgbClr>
        </a:solidFill>
        <a:ln>
          <a:prstDash val="lgDashDot"/>
        </a:ln>
      </dgm:spPr>
      <dgm:t>
        <a:bodyPr/>
        <a:lstStyle/>
        <a:p>
          <a:endParaRPr lang="zh-CN" altLang="en-US" sz="2800" dirty="0"/>
        </a:p>
      </dgm:t>
    </dgm:pt>
    <dgm:pt modelId="{63C38DE5-D18B-45F7-91B3-437F171D1700}" type="parTrans" cxnId="{202EEC9E-1411-42FE-9391-DC6556EECD3E}">
      <dgm:prSet/>
      <dgm:spPr/>
      <dgm:t>
        <a:bodyPr/>
        <a:lstStyle/>
        <a:p>
          <a:endParaRPr lang="zh-CN" altLang="en-US"/>
        </a:p>
      </dgm:t>
    </dgm:pt>
    <dgm:pt modelId="{9B2A08C2-9FE5-4E7C-A045-E1CA21C441B6}" type="sibTrans" cxnId="{202EEC9E-1411-42FE-9391-DC6556EECD3E}">
      <dgm:prSet/>
      <dgm:spPr/>
      <dgm:t>
        <a:bodyPr/>
        <a:lstStyle/>
        <a:p>
          <a:endParaRPr lang="zh-CN" altLang="en-US"/>
        </a:p>
      </dgm:t>
    </dgm:pt>
    <dgm:pt modelId="{FBBD5A7B-D5B6-4AFD-B39A-A4710A2B20D3}">
      <dgm:prSet phldrT="[文本]" custT="1"/>
      <dgm:spPr>
        <a:solidFill>
          <a:srgbClr val="FFC000">
            <a:alpha val="50000"/>
          </a:srgbClr>
        </a:solidFill>
        <a:ln>
          <a:prstDash val="lgDashDot"/>
        </a:ln>
      </dgm:spPr>
      <dgm:t>
        <a:bodyPr/>
        <a:lstStyle/>
        <a:p>
          <a:endParaRPr lang="zh-CN" altLang="en-US" sz="2400" dirty="0"/>
        </a:p>
      </dgm:t>
    </dgm:pt>
    <dgm:pt modelId="{83F8A80B-FFC8-4AEF-9492-0A56EEF4D25C}" type="parTrans" cxnId="{6BD66AA5-D7C1-4D7E-B6DB-9DC241CF4603}">
      <dgm:prSet/>
      <dgm:spPr/>
      <dgm:t>
        <a:bodyPr/>
        <a:lstStyle/>
        <a:p>
          <a:endParaRPr lang="zh-CN" altLang="en-US"/>
        </a:p>
      </dgm:t>
    </dgm:pt>
    <dgm:pt modelId="{5920BB6D-621C-464F-95B3-2FC9BEBCF7A4}" type="sibTrans" cxnId="{6BD66AA5-D7C1-4D7E-B6DB-9DC241CF4603}">
      <dgm:prSet/>
      <dgm:spPr/>
      <dgm:t>
        <a:bodyPr/>
        <a:lstStyle/>
        <a:p>
          <a:endParaRPr lang="zh-CN" altLang="en-US"/>
        </a:p>
      </dgm:t>
    </dgm:pt>
    <dgm:pt modelId="{20683347-BB02-42B1-B8CB-222A386A9DFA}" type="pres">
      <dgm:prSet presAssocID="{776C9BA0-D885-4B37-BF8F-E89225638BB7}" presName="compositeShape" presStyleCnt="0">
        <dgm:presLayoutVars>
          <dgm:chMax val="7"/>
          <dgm:dir/>
          <dgm:resizeHandles val="exact"/>
        </dgm:presLayoutVars>
      </dgm:prSet>
      <dgm:spPr/>
    </dgm:pt>
    <dgm:pt modelId="{83D5F4B8-ABB7-4133-90B4-05F176AE2828}" type="pres">
      <dgm:prSet presAssocID="{515C9EBC-8F4A-4DF5-8AC7-B6F5068C469A}" presName="circ1" presStyleLbl="vennNode1" presStyleIdx="0" presStyleCnt="3" custScaleX="79688" custScaleY="79688" custLinFactNeighborX="335" custLinFactNeighborY="882"/>
      <dgm:spPr/>
    </dgm:pt>
    <dgm:pt modelId="{6D6D8B8E-FC6D-45F1-A79E-446CD35ABE03}" type="pres">
      <dgm:prSet presAssocID="{515C9EBC-8F4A-4DF5-8AC7-B6F5068C469A}" presName="circ1Tx" presStyleLbl="revTx" presStyleIdx="0" presStyleCnt="0">
        <dgm:presLayoutVars>
          <dgm:chMax val="0"/>
          <dgm:chPref val="0"/>
          <dgm:bulletEnabled val="1"/>
        </dgm:presLayoutVars>
      </dgm:prSet>
      <dgm:spPr/>
    </dgm:pt>
    <dgm:pt modelId="{61ACC243-5574-47E7-9FA8-5FAC1121B944}" type="pres">
      <dgm:prSet presAssocID="{ADB5C407-8106-41E6-85E6-A1DD8AB18165}" presName="circ2" presStyleLbl="vennNode1" presStyleIdx="1" presStyleCnt="3" custScaleX="77791" custScaleY="77791" custLinFactNeighborX="-8580" custLinFactNeighborY="-8990"/>
      <dgm:spPr/>
    </dgm:pt>
    <dgm:pt modelId="{82F69623-44EF-4B59-8A55-2B43DE365416}" type="pres">
      <dgm:prSet presAssocID="{ADB5C407-8106-41E6-85E6-A1DD8AB18165}" presName="circ2Tx" presStyleLbl="revTx" presStyleIdx="0" presStyleCnt="0">
        <dgm:presLayoutVars>
          <dgm:chMax val="0"/>
          <dgm:chPref val="0"/>
          <dgm:bulletEnabled val="1"/>
        </dgm:presLayoutVars>
      </dgm:prSet>
      <dgm:spPr/>
    </dgm:pt>
    <dgm:pt modelId="{0CA68052-679C-4353-99D8-EFBA640C48DE}" type="pres">
      <dgm:prSet presAssocID="{FBBD5A7B-D5B6-4AFD-B39A-A4710A2B20D3}" presName="circ3" presStyleLbl="vennNode1" presStyleIdx="2" presStyleCnt="3" custScaleX="77791" custScaleY="77791" custLinFactNeighborX="9474" custLinFactNeighborY="-8106"/>
      <dgm:spPr/>
    </dgm:pt>
    <dgm:pt modelId="{D215195E-0B0E-40CA-BC4E-E5D2051B7957}" type="pres">
      <dgm:prSet presAssocID="{FBBD5A7B-D5B6-4AFD-B39A-A4710A2B20D3}" presName="circ3Tx" presStyleLbl="revTx" presStyleIdx="0" presStyleCnt="0">
        <dgm:presLayoutVars>
          <dgm:chMax val="0"/>
          <dgm:chPref val="0"/>
          <dgm:bulletEnabled val="1"/>
        </dgm:presLayoutVars>
      </dgm:prSet>
      <dgm:spPr/>
    </dgm:pt>
  </dgm:ptLst>
  <dgm:cxnLst>
    <dgm:cxn modelId="{66338502-1D52-441C-94A2-16711F4C519B}" type="presOf" srcId="{ADB5C407-8106-41E6-85E6-A1DD8AB18165}" destId="{82F69623-44EF-4B59-8A55-2B43DE365416}" srcOrd="1" destOrd="0" presId="urn:microsoft.com/office/officeart/2005/8/layout/venn1"/>
    <dgm:cxn modelId="{EFDDFF1A-B240-4AD7-8D75-A150DACE4479}" type="presOf" srcId="{FBBD5A7B-D5B6-4AFD-B39A-A4710A2B20D3}" destId="{D215195E-0B0E-40CA-BC4E-E5D2051B7957}" srcOrd="1" destOrd="0" presId="urn:microsoft.com/office/officeart/2005/8/layout/venn1"/>
    <dgm:cxn modelId="{ED92FE61-FE2F-41A5-ABD4-E03D7A3A9399}" type="presOf" srcId="{515C9EBC-8F4A-4DF5-8AC7-B6F5068C469A}" destId="{83D5F4B8-ABB7-4133-90B4-05F176AE2828}" srcOrd="0" destOrd="0" presId="urn:microsoft.com/office/officeart/2005/8/layout/venn1"/>
    <dgm:cxn modelId="{FDFCB542-CA64-44CC-BBD4-6F93166CBBB1}" type="presOf" srcId="{ADB5C407-8106-41E6-85E6-A1DD8AB18165}" destId="{61ACC243-5574-47E7-9FA8-5FAC1121B944}" srcOrd="0" destOrd="0" presId="urn:microsoft.com/office/officeart/2005/8/layout/venn1"/>
    <dgm:cxn modelId="{202EEC9E-1411-42FE-9391-DC6556EECD3E}" srcId="{776C9BA0-D885-4B37-BF8F-E89225638BB7}" destId="{ADB5C407-8106-41E6-85E6-A1DD8AB18165}" srcOrd="1" destOrd="0" parTransId="{63C38DE5-D18B-45F7-91B3-437F171D1700}" sibTransId="{9B2A08C2-9FE5-4E7C-A045-E1CA21C441B6}"/>
    <dgm:cxn modelId="{6BD66AA5-D7C1-4D7E-B6DB-9DC241CF4603}" srcId="{776C9BA0-D885-4B37-BF8F-E89225638BB7}" destId="{FBBD5A7B-D5B6-4AFD-B39A-A4710A2B20D3}" srcOrd="2" destOrd="0" parTransId="{83F8A80B-FFC8-4AEF-9492-0A56EEF4D25C}" sibTransId="{5920BB6D-621C-464F-95B3-2FC9BEBCF7A4}"/>
    <dgm:cxn modelId="{CC4D94AC-CEAA-4D1C-973C-708B26D50E33}" srcId="{776C9BA0-D885-4B37-BF8F-E89225638BB7}" destId="{515C9EBC-8F4A-4DF5-8AC7-B6F5068C469A}" srcOrd="0" destOrd="0" parTransId="{49651549-1BFB-41AD-8242-4BFD1D99ACB3}" sibTransId="{D340E432-3D35-4EF9-A88A-98EA391DE9B0}"/>
    <dgm:cxn modelId="{46A510E3-FB20-43B2-8642-3D6CB702599C}" type="presOf" srcId="{515C9EBC-8F4A-4DF5-8AC7-B6F5068C469A}" destId="{6D6D8B8E-FC6D-45F1-A79E-446CD35ABE03}" srcOrd="1" destOrd="0" presId="urn:microsoft.com/office/officeart/2005/8/layout/venn1"/>
    <dgm:cxn modelId="{3CA9B1E8-B067-4DF7-8A8B-5BE94A4A4CA7}" type="presOf" srcId="{776C9BA0-D885-4B37-BF8F-E89225638BB7}" destId="{20683347-BB02-42B1-B8CB-222A386A9DFA}" srcOrd="0" destOrd="0" presId="urn:microsoft.com/office/officeart/2005/8/layout/venn1"/>
    <dgm:cxn modelId="{1C833EFA-BDE7-498F-8004-33D225F0BA95}" type="presOf" srcId="{FBBD5A7B-D5B6-4AFD-B39A-A4710A2B20D3}" destId="{0CA68052-679C-4353-99D8-EFBA640C48DE}" srcOrd="0" destOrd="0" presId="urn:microsoft.com/office/officeart/2005/8/layout/venn1"/>
    <dgm:cxn modelId="{A13CA6C9-D9AC-40C0-874D-3383F898EBB7}" type="presParOf" srcId="{20683347-BB02-42B1-B8CB-222A386A9DFA}" destId="{83D5F4B8-ABB7-4133-90B4-05F176AE2828}" srcOrd="0" destOrd="0" presId="urn:microsoft.com/office/officeart/2005/8/layout/venn1"/>
    <dgm:cxn modelId="{F5078F9B-7F79-460A-8555-9DF54507E420}" type="presParOf" srcId="{20683347-BB02-42B1-B8CB-222A386A9DFA}" destId="{6D6D8B8E-FC6D-45F1-A79E-446CD35ABE03}" srcOrd="1" destOrd="0" presId="urn:microsoft.com/office/officeart/2005/8/layout/venn1"/>
    <dgm:cxn modelId="{56565001-E4EE-4E18-8471-0478B0CB8AE8}" type="presParOf" srcId="{20683347-BB02-42B1-B8CB-222A386A9DFA}" destId="{61ACC243-5574-47E7-9FA8-5FAC1121B944}" srcOrd="2" destOrd="0" presId="urn:microsoft.com/office/officeart/2005/8/layout/venn1"/>
    <dgm:cxn modelId="{CB502777-DF7E-4723-9E11-584C65F9B791}" type="presParOf" srcId="{20683347-BB02-42B1-B8CB-222A386A9DFA}" destId="{82F69623-44EF-4B59-8A55-2B43DE365416}" srcOrd="3" destOrd="0" presId="urn:microsoft.com/office/officeart/2005/8/layout/venn1"/>
    <dgm:cxn modelId="{DF9C30B2-8CD1-4D7A-99F5-85DD79FC1B50}" type="presParOf" srcId="{20683347-BB02-42B1-B8CB-222A386A9DFA}" destId="{0CA68052-679C-4353-99D8-EFBA640C48DE}" srcOrd="4" destOrd="0" presId="urn:microsoft.com/office/officeart/2005/8/layout/venn1"/>
    <dgm:cxn modelId="{6AFDDEE3-30CD-4FA9-9826-B56A045EB85D}" type="presParOf" srcId="{20683347-BB02-42B1-B8CB-222A386A9DFA}" destId="{D215195E-0B0E-40CA-BC4E-E5D2051B7957}"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B3E5081C-525C-4D21-9617-4A2335761B82}" type="doc">
      <dgm:prSet loTypeId="urn:microsoft.com/office/officeart/2005/8/layout/gear1" loCatId="relationship" qsTypeId="urn:microsoft.com/office/officeart/2005/8/quickstyle/simple3" qsCatId="simple" csTypeId="urn:microsoft.com/office/officeart/2005/8/colors/accent1_2" csCatId="accent1" phldr="1"/>
      <dgm:spPr/>
      <dgm:t>
        <a:bodyPr/>
        <a:lstStyle/>
        <a:p>
          <a:endParaRPr lang="zh-CN" altLang="en-US"/>
        </a:p>
      </dgm:t>
    </dgm:pt>
    <dgm:pt modelId="{F9BB35A7-5F90-46A2-9AD9-1DA78B475976}">
      <dgm:prSet phldrT="[文本]"/>
      <dgm:spPr>
        <a:solidFill>
          <a:schemeClr val="tx1">
            <a:lumMod val="75000"/>
            <a:lumOff val="25000"/>
          </a:schemeClr>
        </a:solidFill>
      </dgm:spPr>
      <dgm:t>
        <a:bodyPr/>
        <a:lstStyle/>
        <a:p>
          <a:r>
            <a:rPr lang="en-US" altLang="zh-CN" dirty="0"/>
            <a:t> </a:t>
          </a:r>
          <a:endParaRPr lang="zh-CN" altLang="en-US" dirty="0"/>
        </a:p>
      </dgm:t>
    </dgm:pt>
    <dgm:pt modelId="{B8A64D1E-83F3-4EBC-B8BE-18429C1D43AC}" type="parTrans" cxnId="{A2255D6C-676A-4329-BF5C-8F34C38DC4F9}">
      <dgm:prSet/>
      <dgm:spPr/>
      <dgm:t>
        <a:bodyPr/>
        <a:lstStyle/>
        <a:p>
          <a:endParaRPr lang="zh-CN" altLang="en-US"/>
        </a:p>
      </dgm:t>
    </dgm:pt>
    <dgm:pt modelId="{28FBF40C-B497-48C1-8645-E91D0C875E5A}" type="sibTrans" cxnId="{A2255D6C-676A-4329-BF5C-8F34C38DC4F9}">
      <dgm:prSet/>
      <dgm:spPr/>
      <dgm:t>
        <a:bodyPr/>
        <a:lstStyle/>
        <a:p>
          <a:endParaRPr lang="zh-CN" altLang="en-US"/>
        </a:p>
      </dgm:t>
    </dgm:pt>
    <dgm:pt modelId="{BE72C90B-67B6-4BC6-9ACC-96A46F12CA59}">
      <dgm:prSet phldrT="[文本]"/>
      <dgm:spPr>
        <a:solidFill>
          <a:schemeClr val="tx1">
            <a:lumMod val="75000"/>
            <a:lumOff val="25000"/>
          </a:schemeClr>
        </a:solidFill>
      </dgm:spPr>
      <dgm:t>
        <a:bodyPr/>
        <a:lstStyle/>
        <a:p>
          <a:r>
            <a:rPr lang="en-US" altLang="zh-CN" dirty="0"/>
            <a:t> </a:t>
          </a:r>
          <a:endParaRPr lang="zh-CN" altLang="en-US" dirty="0"/>
        </a:p>
      </dgm:t>
    </dgm:pt>
    <dgm:pt modelId="{A24A5F2F-8316-4009-8B9F-04EE0D91B813}" type="parTrans" cxnId="{AD45AFF4-464B-469F-87F5-97A408F2ED73}">
      <dgm:prSet/>
      <dgm:spPr/>
      <dgm:t>
        <a:bodyPr/>
        <a:lstStyle/>
        <a:p>
          <a:endParaRPr lang="zh-CN" altLang="en-US"/>
        </a:p>
      </dgm:t>
    </dgm:pt>
    <dgm:pt modelId="{2691161A-8312-43C9-A406-70F42DF643B7}" type="sibTrans" cxnId="{AD45AFF4-464B-469F-87F5-97A408F2ED73}">
      <dgm:prSet/>
      <dgm:spPr/>
      <dgm:t>
        <a:bodyPr/>
        <a:lstStyle/>
        <a:p>
          <a:endParaRPr lang="zh-CN" altLang="en-US"/>
        </a:p>
      </dgm:t>
    </dgm:pt>
    <dgm:pt modelId="{58F17AD8-CD48-4202-AC63-EFE1DDF76DC3}">
      <dgm:prSet/>
      <dgm:spPr>
        <a:solidFill>
          <a:schemeClr val="tx1">
            <a:lumMod val="75000"/>
            <a:lumOff val="25000"/>
          </a:schemeClr>
        </a:solidFill>
      </dgm:spPr>
      <dgm:t>
        <a:bodyPr/>
        <a:lstStyle/>
        <a:p>
          <a:endParaRPr lang="zh-CN" altLang="en-US"/>
        </a:p>
      </dgm:t>
    </dgm:pt>
    <dgm:pt modelId="{F8A4E6C4-12F4-4AD3-816A-2A1D3C4E8327}" type="parTrans" cxnId="{239AEAB8-29FE-4EA6-986A-CA81D892CDA5}">
      <dgm:prSet/>
      <dgm:spPr/>
      <dgm:t>
        <a:bodyPr/>
        <a:lstStyle/>
        <a:p>
          <a:endParaRPr lang="zh-CN" altLang="en-US"/>
        </a:p>
      </dgm:t>
    </dgm:pt>
    <dgm:pt modelId="{DDE99407-D57F-458B-A842-FA6323254EC9}" type="sibTrans" cxnId="{239AEAB8-29FE-4EA6-986A-CA81D892CDA5}">
      <dgm:prSet/>
      <dgm:spPr/>
      <dgm:t>
        <a:bodyPr/>
        <a:lstStyle/>
        <a:p>
          <a:endParaRPr lang="zh-CN" altLang="en-US"/>
        </a:p>
      </dgm:t>
    </dgm:pt>
    <dgm:pt modelId="{B177C4E4-37C1-464B-918F-43BE16A2F97C}" type="pres">
      <dgm:prSet presAssocID="{B3E5081C-525C-4D21-9617-4A2335761B82}" presName="composite" presStyleCnt="0">
        <dgm:presLayoutVars>
          <dgm:chMax val="3"/>
          <dgm:animLvl val="lvl"/>
          <dgm:resizeHandles val="exact"/>
        </dgm:presLayoutVars>
      </dgm:prSet>
      <dgm:spPr/>
    </dgm:pt>
    <dgm:pt modelId="{53ABD977-06FA-4ABC-AC25-D5E979F64186}" type="pres">
      <dgm:prSet presAssocID="{F9BB35A7-5F90-46A2-9AD9-1DA78B475976}" presName="gear1" presStyleLbl="node1" presStyleIdx="0" presStyleCnt="3">
        <dgm:presLayoutVars>
          <dgm:chMax val="1"/>
          <dgm:bulletEnabled val="1"/>
        </dgm:presLayoutVars>
      </dgm:prSet>
      <dgm:spPr/>
    </dgm:pt>
    <dgm:pt modelId="{75721C79-DBC3-4607-8887-E28870E0E40D}" type="pres">
      <dgm:prSet presAssocID="{F9BB35A7-5F90-46A2-9AD9-1DA78B475976}" presName="gear1srcNode" presStyleLbl="node1" presStyleIdx="0" presStyleCnt="3"/>
      <dgm:spPr/>
    </dgm:pt>
    <dgm:pt modelId="{95DFBDE6-3168-4374-B5C8-A26374DABCAC}" type="pres">
      <dgm:prSet presAssocID="{F9BB35A7-5F90-46A2-9AD9-1DA78B475976}" presName="gear1dstNode" presStyleLbl="node1" presStyleIdx="0" presStyleCnt="3"/>
      <dgm:spPr/>
    </dgm:pt>
    <dgm:pt modelId="{592EE581-F9D5-4768-A7F0-0EFAC2177C2C}" type="pres">
      <dgm:prSet presAssocID="{BE72C90B-67B6-4BC6-9ACC-96A46F12CA59}" presName="gear2" presStyleLbl="node1" presStyleIdx="1" presStyleCnt="3">
        <dgm:presLayoutVars>
          <dgm:chMax val="1"/>
          <dgm:bulletEnabled val="1"/>
        </dgm:presLayoutVars>
      </dgm:prSet>
      <dgm:spPr/>
    </dgm:pt>
    <dgm:pt modelId="{A6EF108F-1D78-40CE-8FCF-6D926CFF15F3}" type="pres">
      <dgm:prSet presAssocID="{BE72C90B-67B6-4BC6-9ACC-96A46F12CA59}" presName="gear2srcNode" presStyleLbl="node1" presStyleIdx="1" presStyleCnt="3"/>
      <dgm:spPr/>
    </dgm:pt>
    <dgm:pt modelId="{2CCAC3A0-04AA-4E9C-9B34-DD884B3371BF}" type="pres">
      <dgm:prSet presAssocID="{BE72C90B-67B6-4BC6-9ACC-96A46F12CA59}" presName="gear2dstNode" presStyleLbl="node1" presStyleIdx="1" presStyleCnt="3"/>
      <dgm:spPr/>
    </dgm:pt>
    <dgm:pt modelId="{CB217A16-41EA-4D3E-BAD1-61E0C16D3D2B}" type="pres">
      <dgm:prSet presAssocID="{58F17AD8-CD48-4202-AC63-EFE1DDF76DC3}" presName="gear3" presStyleLbl="node1" presStyleIdx="2" presStyleCnt="3" custAng="187015"/>
      <dgm:spPr/>
    </dgm:pt>
    <dgm:pt modelId="{CED9334E-5500-4FB5-97F0-834B592C1095}" type="pres">
      <dgm:prSet presAssocID="{58F17AD8-CD48-4202-AC63-EFE1DDF76DC3}" presName="gear3tx" presStyleLbl="node1" presStyleIdx="2" presStyleCnt="3">
        <dgm:presLayoutVars>
          <dgm:chMax val="1"/>
          <dgm:bulletEnabled val="1"/>
        </dgm:presLayoutVars>
      </dgm:prSet>
      <dgm:spPr/>
    </dgm:pt>
    <dgm:pt modelId="{7D1F8A6C-06B1-45B4-B4CB-517AEF0C0C49}" type="pres">
      <dgm:prSet presAssocID="{58F17AD8-CD48-4202-AC63-EFE1DDF76DC3}" presName="gear3srcNode" presStyleLbl="node1" presStyleIdx="2" presStyleCnt="3"/>
      <dgm:spPr/>
    </dgm:pt>
    <dgm:pt modelId="{96FDCB84-2325-4546-B6C8-308D96C32827}" type="pres">
      <dgm:prSet presAssocID="{58F17AD8-CD48-4202-AC63-EFE1DDF76DC3}" presName="gear3dstNode" presStyleLbl="node1" presStyleIdx="2" presStyleCnt="3"/>
      <dgm:spPr/>
    </dgm:pt>
    <dgm:pt modelId="{D7ED2545-50C3-4502-A343-74F1FF168BA9}" type="pres">
      <dgm:prSet presAssocID="{28FBF40C-B497-48C1-8645-E91D0C875E5A}" presName="connector1" presStyleLbl="sibTrans2D1" presStyleIdx="0" presStyleCnt="3"/>
      <dgm:spPr/>
    </dgm:pt>
    <dgm:pt modelId="{A363D053-22E5-46BE-8AEC-6F2CDF2E5B1C}" type="pres">
      <dgm:prSet presAssocID="{2691161A-8312-43C9-A406-70F42DF643B7}" presName="connector2" presStyleLbl="sibTrans2D1" presStyleIdx="1" presStyleCnt="3"/>
      <dgm:spPr/>
    </dgm:pt>
    <dgm:pt modelId="{C3B5B1A8-7C64-4191-BF38-6E42FCE82F9D}" type="pres">
      <dgm:prSet presAssocID="{DDE99407-D57F-458B-A842-FA6323254EC9}" presName="connector3" presStyleLbl="sibTrans2D1" presStyleIdx="2" presStyleCnt="3"/>
      <dgm:spPr/>
    </dgm:pt>
  </dgm:ptLst>
  <dgm:cxnLst>
    <dgm:cxn modelId="{D0183231-6DEA-4A14-82B2-1F055DB46117}" type="presOf" srcId="{F9BB35A7-5F90-46A2-9AD9-1DA78B475976}" destId="{53ABD977-06FA-4ABC-AC25-D5E979F64186}" srcOrd="0" destOrd="0" presId="urn:microsoft.com/office/officeart/2005/8/layout/gear1"/>
    <dgm:cxn modelId="{A2255D6C-676A-4329-BF5C-8F34C38DC4F9}" srcId="{B3E5081C-525C-4D21-9617-4A2335761B82}" destId="{F9BB35A7-5F90-46A2-9AD9-1DA78B475976}" srcOrd="0" destOrd="0" parTransId="{B8A64D1E-83F3-4EBC-B8BE-18429C1D43AC}" sibTransId="{28FBF40C-B497-48C1-8645-E91D0C875E5A}"/>
    <dgm:cxn modelId="{7E14546D-5101-4332-B83C-C42D7527D80E}" type="presOf" srcId="{F9BB35A7-5F90-46A2-9AD9-1DA78B475976}" destId="{95DFBDE6-3168-4374-B5C8-A26374DABCAC}" srcOrd="2" destOrd="0" presId="urn:microsoft.com/office/officeart/2005/8/layout/gear1"/>
    <dgm:cxn modelId="{F77A1F4F-C307-427C-966E-FFFBA633E7D6}" type="presOf" srcId="{58F17AD8-CD48-4202-AC63-EFE1DDF76DC3}" destId="{CB217A16-41EA-4D3E-BAD1-61E0C16D3D2B}" srcOrd="0" destOrd="0" presId="urn:microsoft.com/office/officeart/2005/8/layout/gear1"/>
    <dgm:cxn modelId="{18829251-4F0C-4F5E-879F-DECF22848253}" type="presOf" srcId="{DDE99407-D57F-458B-A842-FA6323254EC9}" destId="{C3B5B1A8-7C64-4191-BF38-6E42FCE82F9D}" srcOrd="0" destOrd="0" presId="urn:microsoft.com/office/officeart/2005/8/layout/gear1"/>
    <dgm:cxn modelId="{8DDA5676-C3B4-419C-B009-C41C1A3A94F7}" type="presOf" srcId="{2691161A-8312-43C9-A406-70F42DF643B7}" destId="{A363D053-22E5-46BE-8AEC-6F2CDF2E5B1C}" srcOrd="0" destOrd="0" presId="urn:microsoft.com/office/officeart/2005/8/layout/gear1"/>
    <dgm:cxn modelId="{B19C1358-B559-4E7E-852D-C18F8F82DBF5}" type="presOf" srcId="{BE72C90B-67B6-4BC6-9ACC-96A46F12CA59}" destId="{2CCAC3A0-04AA-4E9C-9B34-DD884B3371BF}" srcOrd="2" destOrd="0" presId="urn:microsoft.com/office/officeart/2005/8/layout/gear1"/>
    <dgm:cxn modelId="{23855586-D262-4120-BDF6-AE7F2153435D}" type="presOf" srcId="{58F17AD8-CD48-4202-AC63-EFE1DDF76DC3}" destId="{7D1F8A6C-06B1-45B4-B4CB-517AEF0C0C49}" srcOrd="2" destOrd="0" presId="urn:microsoft.com/office/officeart/2005/8/layout/gear1"/>
    <dgm:cxn modelId="{6934FC88-F5EC-41AA-87F2-C2D0896B1086}" type="presOf" srcId="{58F17AD8-CD48-4202-AC63-EFE1DDF76DC3}" destId="{96FDCB84-2325-4546-B6C8-308D96C32827}" srcOrd="3" destOrd="0" presId="urn:microsoft.com/office/officeart/2005/8/layout/gear1"/>
    <dgm:cxn modelId="{A40953A5-3AE0-4C16-B6CE-F413F26C2E54}" type="presOf" srcId="{BE72C90B-67B6-4BC6-9ACC-96A46F12CA59}" destId="{A6EF108F-1D78-40CE-8FCF-6D926CFF15F3}" srcOrd="1" destOrd="0" presId="urn:microsoft.com/office/officeart/2005/8/layout/gear1"/>
    <dgm:cxn modelId="{239AEAB8-29FE-4EA6-986A-CA81D892CDA5}" srcId="{B3E5081C-525C-4D21-9617-4A2335761B82}" destId="{58F17AD8-CD48-4202-AC63-EFE1DDF76DC3}" srcOrd="2" destOrd="0" parTransId="{F8A4E6C4-12F4-4AD3-816A-2A1D3C4E8327}" sibTransId="{DDE99407-D57F-458B-A842-FA6323254EC9}"/>
    <dgm:cxn modelId="{84119CBC-73AA-47A7-81E1-901E0774FD90}" type="presOf" srcId="{BE72C90B-67B6-4BC6-9ACC-96A46F12CA59}" destId="{592EE581-F9D5-4768-A7F0-0EFAC2177C2C}" srcOrd="0" destOrd="0" presId="urn:microsoft.com/office/officeart/2005/8/layout/gear1"/>
    <dgm:cxn modelId="{957B92CD-082F-4FD1-A6BB-2F299C269032}" type="presOf" srcId="{F9BB35A7-5F90-46A2-9AD9-1DA78B475976}" destId="{75721C79-DBC3-4607-8887-E28870E0E40D}" srcOrd="1" destOrd="0" presId="urn:microsoft.com/office/officeart/2005/8/layout/gear1"/>
    <dgm:cxn modelId="{47D467D4-F138-4119-9118-A3CE8B4E3D7B}" type="presOf" srcId="{58F17AD8-CD48-4202-AC63-EFE1DDF76DC3}" destId="{CED9334E-5500-4FB5-97F0-834B592C1095}" srcOrd="1" destOrd="0" presId="urn:microsoft.com/office/officeart/2005/8/layout/gear1"/>
    <dgm:cxn modelId="{D7C278D6-E74C-4F7A-BB63-A03DB439B9BF}" type="presOf" srcId="{B3E5081C-525C-4D21-9617-4A2335761B82}" destId="{B177C4E4-37C1-464B-918F-43BE16A2F97C}" srcOrd="0" destOrd="0" presId="urn:microsoft.com/office/officeart/2005/8/layout/gear1"/>
    <dgm:cxn modelId="{56FA36ED-D9E3-4A9E-8801-B73981346629}" type="presOf" srcId="{28FBF40C-B497-48C1-8645-E91D0C875E5A}" destId="{D7ED2545-50C3-4502-A343-74F1FF168BA9}" srcOrd="0" destOrd="0" presId="urn:microsoft.com/office/officeart/2005/8/layout/gear1"/>
    <dgm:cxn modelId="{AD45AFF4-464B-469F-87F5-97A408F2ED73}" srcId="{B3E5081C-525C-4D21-9617-4A2335761B82}" destId="{BE72C90B-67B6-4BC6-9ACC-96A46F12CA59}" srcOrd="1" destOrd="0" parTransId="{A24A5F2F-8316-4009-8B9F-04EE0D91B813}" sibTransId="{2691161A-8312-43C9-A406-70F42DF643B7}"/>
    <dgm:cxn modelId="{C7327658-5070-4AD4-B24A-690A87798217}" type="presParOf" srcId="{B177C4E4-37C1-464B-918F-43BE16A2F97C}" destId="{53ABD977-06FA-4ABC-AC25-D5E979F64186}" srcOrd="0" destOrd="0" presId="urn:microsoft.com/office/officeart/2005/8/layout/gear1"/>
    <dgm:cxn modelId="{BB149B71-382F-449B-BD50-5BA1120F1580}" type="presParOf" srcId="{B177C4E4-37C1-464B-918F-43BE16A2F97C}" destId="{75721C79-DBC3-4607-8887-E28870E0E40D}" srcOrd="1" destOrd="0" presId="urn:microsoft.com/office/officeart/2005/8/layout/gear1"/>
    <dgm:cxn modelId="{21A7FCF6-82A8-467E-8A01-2D4D022EB5CD}" type="presParOf" srcId="{B177C4E4-37C1-464B-918F-43BE16A2F97C}" destId="{95DFBDE6-3168-4374-B5C8-A26374DABCAC}" srcOrd="2" destOrd="0" presId="urn:microsoft.com/office/officeart/2005/8/layout/gear1"/>
    <dgm:cxn modelId="{2E1C9076-E126-4DD3-BB49-ED949FCBA408}" type="presParOf" srcId="{B177C4E4-37C1-464B-918F-43BE16A2F97C}" destId="{592EE581-F9D5-4768-A7F0-0EFAC2177C2C}" srcOrd="3" destOrd="0" presId="urn:microsoft.com/office/officeart/2005/8/layout/gear1"/>
    <dgm:cxn modelId="{566C2816-01E0-4AD9-9653-5105C4C23304}" type="presParOf" srcId="{B177C4E4-37C1-464B-918F-43BE16A2F97C}" destId="{A6EF108F-1D78-40CE-8FCF-6D926CFF15F3}" srcOrd="4" destOrd="0" presId="urn:microsoft.com/office/officeart/2005/8/layout/gear1"/>
    <dgm:cxn modelId="{FA9C00FC-A6A2-47CB-AD97-7FB32A288C0F}" type="presParOf" srcId="{B177C4E4-37C1-464B-918F-43BE16A2F97C}" destId="{2CCAC3A0-04AA-4E9C-9B34-DD884B3371BF}" srcOrd="5" destOrd="0" presId="urn:microsoft.com/office/officeart/2005/8/layout/gear1"/>
    <dgm:cxn modelId="{E4B406A9-9745-4B42-80DB-5632BB7147CC}" type="presParOf" srcId="{B177C4E4-37C1-464B-918F-43BE16A2F97C}" destId="{CB217A16-41EA-4D3E-BAD1-61E0C16D3D2B}" srcOrd="6" destOrd="0" presId="urn:microsoft.com/office/officeart/2005/8/layout/gear1"/>
    <dgm:cxn modelId="{AD9DEE4A-8952-43AE-BC8A-894A418D648D}" type="presParOf" srcId="{B177C4E4-37C1-464B-918F-43BE16A2F97C}" destId="{CED9334E-5500-4FB5-97F0-834B592C1095}" srcOrd="7" destOrd="0" presId="urn:microsoft.com/office/officeart/2005/8/layout/gear1"/>
    <dgm:cxn modelId="{AA3186AA-E366-4BDB-BB89-CF207FB15C53}" type="presParOf" srcId="{B177C4E4-37C1-464B-918F-43BE16A2F97C}" destId="{7D1F8A6C-06B1-45B4-B4CB-517AEF0C0C49}" srcOrd="8" destOrd="0" presId="urn:microsoft.com/office/officeart/2005/8/layout/gear1"/>
    <dgm:cxn modelId="{463AF5DA-0B01-4A78-9368-21A562BCE58B}" type="presParOf" srcId="{B177C4E4-37C1-464B-918F-43BE16A2F97C}" destId="{96FDCB84-2325-4546-B6C8-308D96C32827}" srcOrd="9" destOrd="0" presId="urn:microsoft.com/office/officeart/2005/8/layout/gear1"/>
    <dgm:cxn modelId="{6C2CC58A-6C3F-42FA-AFB2-3D1BA6212FA5}" type="presParOf" srcId="{B177C4E4-37C1-464B-918F-43BE16A2F97C}" destId="{D7ED2545-50C3-4502-A343-74F1FF168BA9}" srcOrd="10" destOrd="0" presId="urn:microsoft.com/office/officeart/2005/8/layout/gear1"/>
    <dgm:cxn modelId="{0866EB4A-10C5-4788-A755-9D7E26D07A2A}" type="presParOf" srcId="{B177C4E4-37C1-464B-918F-43BE16A2F97C}" destId="{A363D053-22E5-46BE-8AEC-6F2CDF2E5B1C}" srcOrd="11" destOrd="0" presId="urn:microsoft.com/office/officeart/2005/8/layout/gear1"/>
    <dgm:cxn modelId="{8AB47498-133D-4067-9393-3F2C6872ABB8}" type="presParOf" srcId="{B177C4E4-37C1-464B-918F-43BE16A2F97C}" destId="{C3B5B1A8-7C64-4191-BF38-6E42FCE82F9D}"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B597C5-55A3-4C45-9EB5-C14445DD5E23}"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3635D84A-7E49-49F6-A9E9-2DB4F5FB6D04}">
      <dgm:prSet phldrT="[文本]"/>
      <dgm:spPr/>
      <dgm:t>
        <a:bodyPr/>
        <a:lstStyle/>
        <a:p>
          <a:r>
            <a:rPr lang="zh-CN" altLang="en-US" dirty="0"/>
            <a:t>发炎疲惫</a:t>
          </a:r>
        </a:p>
      </dgm:t>
    </dgm:pt>
    <dgm:pt modelId="{332D1BC0-AE2D-4BBD-A14A-3B98EA6F6D64}" type="parTrans" cxnId="{805CCA8C-27CC-4781-8F3A-0CBC193AE1D3}">
      <dgm:prSet/>
      <dgm:spPr/>
      <dgm:t>
        <a:bodyPr/>
        <a:lstStyle/>
        <a:p>
          <a:endParaRPr lang="zh-CN" altLang="en-US"/>
        </a:p>
      </dgm:t>
    </dgm:pt>
    <dgm:pt modelId="{FD52CB3A-943A-40F2-975D-6D4A25396B73}" type="sibTrans" cxnId="{805CCA8C-27CC-4781-8F3A-0CBC193AE1D3}">
      <dgm:prSet/>
      <dgm:spPr/>
      <dgm:t>
        <a:bodyPr/>
        <a:lstStyle/>
        <a:p>
          <a:endParaRPr lang="zh-CN" altLang="en-US"/>
        </a:p>
      </dgm:t>
    </dgm:pt>
    <dgm:pt modelId="{5362C492-44B5-428B-BBD6-0A23A22B6F01}">
      <dgm:prSet phldrT="[文本]"/>
      <dgm:spPr/>
      <dgm:t>
        <a:bodyPr/>
        <a:lstStyle/>
        <a:p>
          <a:r>
            <a:rPr lang="zh-CN" altLang="en-US" dirty="0"/>
            <a:t>暴饮暴食</a:t>
          </a:r>
          <a:endParaRPr lang="en-US" altLang="zh-CN" dirty="0"/>
        </a:p>
        <a:p>
          <a:r>
            <a:rPr lang="zh-CN" altLang="en-US" dirty="0"/>
            <a:t>忽视运动</a:t>
          </a:r>
        </a:p>
      </dgm:t>
    </dgm:pt>
    <dgm:pt modelId="{5B59D580-3F0D-4C91-8A9B-C90C8D91B226}" type="parTrans" cxnId="{E40DADB6-A86B-47FE-A30A-9F4DE8AFB801}">
      <dgm:prSet/>
      <dgm:spPr/>
      <dgm:t>
        <a:bodyPr/>
        <a:lstStyle/>
        <a:p>
          <a:endParaRPr lang="zh-CN" altLang="en-US"/>
        </a:p>
      </dgm:t>
    </dgm:pt>
    <dgm:pt modelId="{54D2F26E-EC65-4490-91A1-9268750DB6B8}" type="sibTrans" cxnId="{E40DADB6-A86B-47FE-A30A-9F4DE8AFB801}">
      <dgm:prSet/>
      <dgm:spPr/>
      <dgm:t>
        <a:bodyPr/>
        <a:lstStyle/>
        <a:p>
          <a:endParaRPr lang="zh-CN" altLang="en-US"/>
        </a:p>
      </dgm:t>
    </dgm:pt>
    <dgm:pt modelId="{EDC2621B-E5C6-4BF9-BFEF-2CBCF5210FF5}">
      <dgm:prSet phldrT="[文本]"/>
      <dgm:spPr/>
      <dgm:t>
        <a:bodyPr/>
        <a:lstStyle/>
        <a:p>
          <a:r>
            <a:rPr lang="zh-CN" altLang="en-US" dirty="0"/>
            <a:t>预算更加失衡</a:t>
          </a:r>
        </a:p>
      </dgm:t>
    </dgm:pt>
    <dgm:pt modelId="{BE6650EC-2CB7-42A8-AC9E-D59E3BF80C1C}" type="parTrans" cxnId="{B40C1C88-A59F-4FA6-8E5A-9E26A4875999}">
      <dgm:prSet/>
      <dgm:spPr/>
      <dgm:t>
        <a:bodyPr/>
        <a:lstStyle/>
        <a:p>
          <a:endParaRPr lang="zh-CN" altLang="en-US"/>
        </a:p>
      </dgm:t>
    </dgm:pt>
    <dgm:pt modelId="{55D474CB-115F-48BA-ABD3-25E90735FF23}" type="sibTrans" cxnId="{B40C1C88-A59F-4FA6-8E5A-9E26A4875999}">
      <dgm:prSet/>
      <dgm:spPr/>
      <dgm:t>
        <a:bodyPr/>
        <a:lstStyle/>
        <a:p>
          <a:endParaRPr lang="zh-CN" altLang="en-US"/>
        </a:p>
      </dgm:t>
    </dgm:pt>
    <dgm:pt modelId="{7931A9A4-6A31-4074-BA25-4A21FD57F64A}">
      <dgm:prSet phldrT="[文本]"/>
      <dgm:spPr/>
      <dgm:t>
        <a:bodyPr/>
        <a:lstStyle/>
        <a:p>
          <a:r>
            <a:rPr lang="zh-CN" altLang="en-US" dirty="0"/>
            <a:t>自卑</a:t>
          </a:r>
          <a:endParaRPr lang="en-US" altLang="zh-CN" dirty="0"/>
        </a:p>
        <a:p>
          <a:r>
            <a:rPr lang="zh-CN" altLang="en-US" dirty="0"/>
            <a:t>体重增加</a:t>
          </a:r>
        </a:p>
      </dgm:t>
    </dgm:pt>
    <dgm:pt modelId="{49B468B6-6F29-4ECC-AEF1-32B92D00375F}" type="parTrans" cxnId="{66D5B11D-B79A-4915-BD5D-C823316D02F0}">
      <dgm:prSet/>
      <dgm:spPr/>
      <dgm:t>
        <a:bodyPr/>
        <a:lstStyle/>
        <a:p>
          <a:endParaRPr lang="zh-CN" altLang="en-US"/>
        </a:p>
      </dgm:t>
    </dgm:pt>
    <dgm:pt modelId="{F5CD3CB1-1176-4F56-8A26-D57B36E13BD0}" type="sibTrans" cxnId="{66D5B11D-B79A-4915-BD5D-C823316D02F0}">
      <dgm:prSet/>
      <dgm:spPr/>
      <dgm:t>
        <a:bodyPr/>
        <a:lstStyle/>
        <a:p>
          <a:endParaRPr lang="zh-CN" altLang="en-US"/>
        </a:p>
      </dgm:t>
    </dgm:pt>
    <dgm:pt modelId="{858BFF0F-0743-4659-ACDE-43AAA4128114}">
      <dgm:prSet phldrT="[文本]"/>
      <dgm:spPr/>
      <dgm:t>
        <a:bodyPr/>
        <a:lstStyle/>
        <a:p>
          <a:r>
            <a:rPr lang="zh-CN" altLang="en-US" dirty="0"/>
            <a:t>社交减少</a:t>
          </a:r>
        </a:p>
      </dgm:t>
    </dgm:pt>
    <dgm:pt modelId="{3221A078-2281-4BB3-8BE4-77101C1777CB}" type="parTrans" cxnId="{F1D2F7D7-16FC-4FF8-99D1-52A724D3EF76}">
      <dgm:prSet/>
      <dgm:spPr/>
      <dgm:t>
        <a:bodyPr/>
        <a:lstStyle/>
        <a:p>
          <a:endParaRPr lang="zh-CN" altLang="en-US"/>
        </a:p>
      </dgm:t>
    </dgm:pt>
    <dgm:pt modelId="{D209C3CA-7238-4D8F-ABBB-5F5758680BE7}" type="sibTrans" cxnId="{F1D2F7D7-16FC-4FF8-99D1-52A724D3EF76}">
      <dgm:prSet/>
      <dgm:spPr/>
      <dgm:t>
        <a:bodyPr/>
        <a:lstStyle/>
        <a:p>
          <a:endParaRPr lang="zh-CN" altLang="en-US"/>
        </a:p>
      </dgm:t>
    </dgm:pt>
    <dgm:pt modelId="{14658036-D605-497C-A1D4-E8F319524392}" type="pres">
      <dgm:prSet presAssocID="{6BB597C5-55A3-4C45-9EB5-C14445DD5E23}" presName="cycle" presStyleCnt="0">
        <dgm:presLayoutVars>
          <dgm:dir/>
          <dgm:resizeHandles val="exact"/>
        </dgm:presLayoutVars>
      </dgm:prSet>
      <dgm:spPr/>
    </dgm:pt>
    <dgm:pt modelId="{4EA09953-3D05-4059-B2F1-B244B9F20D69}" type="pres">
      <dgm:prSet presAssocID="{3635D84A-7E49-49F6-A9E9-2DB4F5FB6D04}" presName="node" presStyleLbl="node1" presStyleIdx="0" presStyleCnt="5">
        <dgm:presLayoutVars>
          <dgm:bulletEnabled val="1"/>
        </dgm:presLayoutVars>
      </dgm:prSet>
      <dgm:spPr/>
    </dgm:pt>
    <dgm:pt modelId="{9D00AD52-5F75-412B-A5E8-281A4C62EB04}" type="pres">
      <dgm:prSet presAssocID="{3635D84A-7E49-49F6-A9E9-2DB4F5FB6D04}" presName="spNode" presStyleCnt="0"/>
      <dgm:spPr/>
    </dgm:pt>
    <dgm:pt modelId="{37E2C82D-4BB4-483B-8E4D-8C1CD6695D1B}" type="pres">
      <dgm:prSet presAssocID="{FD52CB3A-943A-40F2-975D-6D4A25396B73}" presName="sibTrans" presStyleLbl="sibTrans1D1" presStyleIdx="0" presStyleCnt="5"/>
      <dgm:spPr/>
    </dgm:pt>
    <dgm:pt modelId="{2B8AB1DD-932C-4F2C-91BD-487FED042023}" type="pres">
      <dgm:prSet presAssocID="{5362C492-44B5-428B-BBD6-0A23A22B6F01}" presName="node" presStyleLbl="node1" presStyleIdx="1" presStyleCnt="5">
        <dgm:presLayoutVars>
          <dgm:bulletEnabled val="1"/>
        </dgm:presLayoutVars>
      </dgm:prSet>
      <dgm:spPr/>
    </dgm:pt>
    <dgm:pt modelId="{7C50C6F7-4A1E-47F4-A284-302C8F90EEB2}" type="pres">
      <dgm:prSet presAssocID="{5362C492-44B5-428B-BBD6-0A23A22B6F01}" presName="spNode" presStyleCnt="0"/>
      <dgm:spPr/>
    </dgm:pt>
    <dgm:pt modelId="{E8ED4EB4-AD71-4DB2-8820-328247C069FF}" type="pres">
      <dgm:prSet presAssocID="{54D2F26E-EC65-4490-91A1-9268750DB6B8}" presName="sibTrans" presStyleLbl="sibTrans1D1" presStyleIdx="1" presStyleCnt="5"/>
      <dgm:spPr/>
    </dgm:pt>
    <dgm:pt modelId="{B8EB1B54-78DE-4440-940C-655322E11431}" type="pres">
      <dgm:prSet presAssocID="{EDC2621B-E5C6-4BF9-BFEF-2CBCF5210FF5}" presName="node" presStyleLbl="node1" presStyleIdx="2" presStyleCnt="5" custScaleX="129677">
        <dgm:presLayoutVars>
          <dgm:bulletEnabled val="1"/>
        </dgm:presLayoutVars>
      </dgm:prSet>
      <dgm:spPr/>
    </dgm:pt>
    <dgm:pt modelId="{C854B8C8-ECE4-435E-A01D-5CE0BB55B218}" type="pres">
      <dgm:prSet presAssocID="{EDC2621B-E5C6-4BF9-BFEF-2CBCF5210FF5}" presName="spNode" presStyleCnt="0"/>
      <dgm:spPr/>
    </dgm:pt>
    <dgm:pt modelId="{E3A81BDE-267F-42B2-8813-60F5E2A448F4}" type="pres">
      <dgm:prSet presAssocID="{55D474CB-115F-48BA-ABD3-25E90735FF23}" presName="sibTrans" presStyleLbl="sibTrans1D1" presStyleIdx="2" presStyleCnt="5"/>
      <dgm:spPr/>
    </dgm:pt>
    <dgm:pt modelId="{E972D278-2661-43B9-B583-C3F834EEA3A7}" type="pres">
      <dgm:prSet presAssocID="{7931A9A4-6A31-4074-BA25-4A21FD57F64A}" presName="node" presStyleLbl="node1" presStyleIdx="3" presStyleCnt="5">
        <dgm:presLayoutVars>
          <dgm:bulletEnabled val="1"/>
        </dgm:presLayoutVars>
      </dgm:prSet>
      <dgm:spPr/>
    </dgm:pt>
    <dgm:pt modelId="{085D3E17-056B-4842-94A0-A31FCB50367E}" type="pres">
      <dgm:prSet presAssocID="{7931A9A4-6A31-4074-BA25-4A21FD57F64A}" presName="spNode" presStyleCnt="0"/>
      <dgm:spPr/>
    </dgm:pt>
    <dgm:pt modelId="{91DE9302-4F01-45B5-B52A-5F61C3E84938}" type="pres">
      <dgm:prSet presAssocID="{F5CD3CB1-1176-4F56-8A26-D57B36E13BD0}" presName="sibTrans" presStyleLbl="sibTrans1D1" presStyleIdx="3" presStyleCnt="5"/>
      <dgm:spPr/>
    </dgm:pt>
    <dgm:pt modelId="{32DAECC3-1EF7-43C7-98EB-9182342D8464}" type="pres">
      <dgm:prSet presAssocID="{858BFF0F-0743-4659-ACDE-43AAA4128114}" presName="node" presStyleLbl="node1" presStyleIdx="4" presStyleCnt="5">
        <dgm:presLayoutVars>
          <dgm:bulletEnabled val="1"/>
        </dgm:presLayoutVars>
      </dgm:prSet>
      <dgm:spPr/>
    </dgm:pt>
    <dgm:pt modelId="{FEA4B6EB-8CA4-426B-8602-9DE6DF9E7DA9}" type="pres">
      <dgm:prSet presAssocID="{858BFF0F-0743-4659-ACDE-43AAA4128114}" presName="spNode" presStyleCnt="0"/>
      <dgm:spPr/>
    </dgm:pt>
    <dgm:pt modelId="{5BCD42FB-840F-4E2A-84D7-21C3CFDBDC99}" type="pres">
      <dgm:prSet presAssocID="{D209C3CA-7238-4D8F-ABBB-5F5758680BE7}" presName="sibTrans" presStyleLbl="sibTrans1D1" presStyleIdx="4" presStyleCnt="5"/>
      <dgm:spPr/>
    </dgm:pt>
  </dgm:ptLst>
  <dgm:cxnLst>
    <dgm:cxn modelId="{F455EA10-A2D1-40B4-8B3A-5B4FCE9C13BA}" type="presOf" srcId="{D209C3CA-7238-4D8F-ABBB-5F5758680BE7}" destId="{5BCD42FB-840F-4E2A-84D7-21C3CFDBDC99}" srcOrd="0" destOrd="0" presId="urn:microsoft.com/office/officeart/2005/8/layout/cycle5"/>
    <dgm:cxn modelId="{66D5B11D-B79A-4915-BD5D-C823316D02F0}" srcId="{6BB597C5-55A3-4C45-9EB5-C14445DD5E23}" destId="{7931A9A4-6A31-4074-BA25-4A21FD57F64A}" srcOrd="3" destOrd="0" parTransId="{49B468B6-6F29-4ECC-AEF1-32B92D00375F}" sibTransId="{F5CD3CB1-1176-4F56-8A26-D57B36E13BD0}"/>
    <dgm:cxn modelId="{2B4AB32D-BB44-4C88-B49C-EC07F69834CB}" type="presOf" srcId="{3635D84A-7E49-49F6-A9E9-2DB4F5FB6D04}" destId="{4EA09953-3D05-4059-B2F1-B244B9F20D69}" srcOrd="0" destOrd="0" presId="urn:microsoft.com/office/officeart/2005/8/layout/cycle5"/>
    <dgm:cxn modelId="{81BB4E4A-E67F-4317-BB19-82E0901B8573}" type="presOf" srcId="{858BFF0F-0743-4659-ACDE-43AAA4128114}" destId="{32DAECC3-1EF7-43C7-98EB-9182342D8464}" srcOrd="0" destOrd="0" presId="urn:microsoft.com/office/officeart/2005/8/layout/cycle5"/>
    <dgm:cxn modelId="{D00A2184-C1CC-4108-A8F0-C86A6EA844EB}" type="presOf" srcId="{54D2F26E-EC65-4490-91A1-9268750DB6B8}" destId="{E8ED4EB4-AD71-4DB2-8820-328247C069FF}" srcOrd="0" destOrd="0" presId="urn:microsoft.com/office/officeart/2005/8/layout/cycle5"/>
    <dgm:cxn modelId="{B40C1C88-A59F-4FA6-8E5A-9E26A4875999}" srcId="{6BB597C5-55A3-4C45-9EB5-C14445DD5E23}" destId="{EDC2621B-E5C6-4BF9-BFEF-2CBCF5210FF5}" srcOrd="2" destOrd="0" parTransId="{BE6650EC-2CB7-42A8-AC9E-D59E3BF80C1C}" sibTransId="{55D474CB-115F-48BA-ABD3-25E90735FF23}"/>
    <dgm:cxn modelId="{805CCA8C-27CC-4781-8F3A-0CBC193AE1D3}" srcId="{6BB597C5-55A3-4C45-9EB5-C14445DD5E23}" destId="{3635D84A-7E49-49F6-A9E9-2DB4F5FB6D04}" srcOrd="0" destOrd="0" parTransId="{332D1BC0-AE2D-4BBD-A14A-3B98EA6F6D64}" sibTransId="{FD52CB3A-943A-40F2-975D-6D4A25396B73}"/>
    <dgm:cxn modelId="{590D1890-C66B-4572-AA3A-DB7B0685C70E}" type="presOf" srcId="{7931A9A4-6A31-4074-BA25-4A21FD57F64A}" destId="{E972D278-2661-43B9-B583-C3F834EEA3A7}" srcOrd="0" destOrd="0" presId="urn:microsoft.com/office/officeart/2005/8/layout/cycle5"/>
    <dgm:cxn modelId="{3EF63A96-14C4-4B4B-91AA-DE5BCB6CDE49}" type="presOf" srcId="{FD52CB3A-943A-40F2-975D-6D4A25396B73}" destId="{37E2C82D-4BB4-483B-8E4D-8C1CD6695D1B}" srcOrd="0" destOrd="0" presId="urn:microsoft.com/office/officeart/2005/8/layout/cycle5"/>
    <dgm:cxn modelId="{E40DADB6-A86B-47FE-A30A-9F4DE8AFB801}" srcId="{6BB597C5-55A3-4C45-9EB5-C14445DD5E23}" destId="{5362C492-44B5-428B-BBD6-0A23A22B6F01}" srcOrd="1" destOrd="0" parTransId="{5B59D580-3F0D-4C91-8A9B-C90C8D91B226}" sibTransId="{54D2F26E-EC65-4490-91A1-9268750DB6B8}"/>
    <dgm:cxn modelId="{B30BD0D0-F137-491B-8BC8-78FFF528FC78}" type="presOf" srcId="{5362C492-44B5-428B-BBD6-0A23A22B6F01}" destId="{2B8AB1DD-932C-4F2C-91BD-487FED042023}" srcOrd="0" destOrd="0" presId="urn:microsoft.com/office/officeart/2005/8/layout/cycle5"/>
    <dgm:cxn modelId="{F1D2F7D7-16FC-4FF8-99D1-52A724D3EF76}" srcId="{6BB597C5-55A3-4C45-9EB5-C14445DD5E23}" destId="{858BFF0F-0743-4659-ACDE-43AAA4128114}" srcOrd="4" destOrd="0" parTransId="{3221A078-2281-4BB3-8BE4-77101C1777CB}" sibTransId="{D209C3CA-7238-4D8F-ABBB-5F5758680BE7}"/>
    <dgm:cxn modelId="{1DEA5BE4-A40D-4293-87A9-90BFD10DB291}" type="presOf" srcId="{EDC2621B-E5C6-4BF9-BFEF-2CBCF5210FF5}" destId="{B8EB1B54-78DE-4440-940C-655322E11431}" srcOrd="0" destOrd="0" presId="urn:microsoft.com/office/officeart/2005/8/layout/cycle5"/>
    <dgm:cxn modelId="{5547D6EA-C5DF-42A6-8F42-1D990964F7E7}" type="presOf" srcId="{55D474CB-115F-48BA-ABD3-25E90735FF23}" destId="{E3A81BDE-267F-42B2-8813-60F5E2A448F4}" srcOrd="0" destOrd="0" presId="urn:microsoft.com/office/officeart/2005/8/layout/cycle5"/>
    <dgm:cxn modelId="{21295AEF-6E8B-4527-AAAD-328B7753376A}" type="presOf" srcId="{6BB597C5-55A3-4C45-9EB5-C14445DD5E23}" destId="{14658036-D605-497C-A1D4-E8F319524392}" srcOrd="0" destOrd="0" presId="urn:microsoft.com/office/officeart/2005/8/layout/cycle5"/>
    <dgm:cxn modelId="{5D7C99FD-1C44-4836-9AC6-B71369A8C04D}" type="presOf" srcId="{F5CD3CB1-1176-4F56-8A26-D57B36E13BD0}" destId="{91DE9302-4F01-45B5-B52A-5F61C3E84938}" srcOrd="0" destOrd="0" presId="urn:microsoft.com/office/officeart/2005/8/layout/cycle5"/>
    <dgm:cxn modelId="{96C7834F-00B4-4622-8096-7F4B956015CB}" type="presParOf" srcId="{14658036-D605-497C-A1D4-E8F319524392}" destId="{4EA09953-3D05-4059-B2F1-B244B9F20D69}" srcOrd="0" destOrd="0" presId="urn:microsoft.com/office/officeart/2005/8/layout/cycle5"/>
    <dgm:cxn modelId="{6233E4B4-E872-4D9F-BAB0-F4988E95E04C}" type="presParOf" srcId="{14658036-D605-497C-A1D4-E8F319524392}" destId="{9D00AD52-5F75-412B-A5E8-281A4C62EB04}" srcOrd="1" destOrd="0" presId="urn:microsoft.com/office/officeart/2005/8/layout/cycle5"/>
    <dgm:cxn modelId="{67DAC338-ACA4-48AC-955A-53BA5214EEE6}" type="presParOf" srcId="{14658036-D605-497C-A1D4-E8F319524392}" destId="{37E2C82D-4BB4-483B-8E4D-8C1CD6695D1B}" srcOrd="2" destOrd="0" presId="urn:microsoft.com/office/officeart/2005/8/layout/cycle5"/>
    <dgm:cxn modelId="{D17C3148-41FF-4CF6-8A3D-5FCC59AF211D}" type="presParOf" srcId="{14658036-D605-497C-A1D4-E8F319524392}" destId="{2B8AB1DD-932C-4F2C-91BD-487FED042023}" srcOrd="3" destOrd="0" presId="urn:microsoft.com/office/officeart/2005/8/layout/cycle5"/>
    <dgm:cxn modelId="{8483ADCB-9CDE-4155-9708-4A831C4460D5}" type="presParOf" srcId="{14658036-D605-497C-A1D4-E8F319524392}" destId="{7C50C6F7-4A1E-47F4-A284-302C8F90EEB2}" srcOrd="4" destOrd="0" presId="urn:microsoft.com/office/officeart/2005/8/layout/cycle5"/>
    <dgm:cxn modelId="{CFDAAA5E-4CBA-4D7F-8BA6-9A39B66EC80B}" type="presParOf" srcId="{14658036-D605-497C-A1D4-E8F319524392}" destId="{E8ED4EB4-AD71-4DB2-8820-328247C069FF}" srcOrd="5" destOrd="0" presId="urn:microsoft.com/office/officeart/2005/8/layout/cycle5"/>
    <dgm:cxn modelId="{50FBFD59-E814-4A5E-8BC7-C3FD5D988C38}" type="presParOf" srcId="{14658036-D605-497C-A1D4-E8F319524392}" destId="{B8EB1B54-78DE-4440-940C-655322E11431}" srcOrd="6" destOrd="0" presId="urn:microsoft.com/office/officeart/2005/8/layout/cycle5"/>
    <dgm:cxn modelId="{D8CB6BC8-4DB2-4EAF-800D-FD79DA27B880}" type="presParOf" srcId="{14658036-D605-497C-A1D4-E8F319524392}" destId="{C854B8C8-ECE4-435E-A01D-5CE0BB55B218}" srcOrd="7" destOrd="0" presId="urn:microsoft.com/office/officeart/2005/8/layout/cycle5"/>
    <dgm:cxn modelId="{5ABB8588-3D3A-4B9D-9697-E0AE6C2EFAEA}" type="presParOf" srcId="{14658036-D605-497C-A1D4-E8F319524392}" destId="{E3A81BDE-267F-42B2-8813-60F5E2A448F4}" srcOrd="8" destOrd="0" presId="urn:microsoft.com/office/officeart/2005/8/layout/cycle5"/>
    <dgm:cxn modelId="{F45B3ADD-8267-473B-B31D-F3E190D888B5}" type="presParOf" srcId="{14658036-D605-497C-A1D4-E8F319524392}" destId="{E972D278-2661-43B9-B583-C3F834EEA3A7}" srcOrd="9" destOrd="0" presId="urn:microsoft.com/office/officeart/2005/8/layout/cycle5"/>
    <dgm:cxn modelId="{6875C140-2FB3-400C-9D8C-4CD83FE4DBAE}" type="presParOf" srcId="{14658036-D605-497C-A1D4-E8F319524392}" destId="{085D3E17-056B-4842-94A0-A31FCB50367E}" srcOrd="10" destOrd="0" presId="urn:microsoft.com/office/officeart/2005/8/layout/cycle5"/>
    <dgm:cxn modelId="{1CA181B9-2AC7-4C06-BE2C-7E3AEFE812BB}" type="presParOf" srcId="{14658036-D605-497C-A1D4-E8F319524392}" destId="{91DE9302-4F01-45B5-B52A-5F61C3E84938}" srcOrd="11" destOrd="0" presId="urn:microsoft.com/office/officeart/2005/8/layout/cycle5"/>
    <dgm:cxn modelId="{5D14D7EF-3AFD-4314-806D-8E832CA5DFC6}" type="presParOf" srcId="{14658036-D605-497C-A1D4-E8F319524392}" destId="{32DAECC3-1EF7-43C7-98EB-9182342D8464}" srcOrd="12" destOrd="0" presId="urn:microsoft.com/office/officeart/2005/8/layout/cycle5"/>
    <dgm:cxn modelId="{E6827E14-1D72-4BBE-9072-2D6446659B16}" type="presParOf" srcId="{14658036-D605-497C-A1D4-E8F319524392}" destId="{FEA4B6EB-8CA4-426B-8602-9DE6DF9E7DA9}" srcOrd="13" destOrd="0" presId="urn:microsoft.com/office/officeart/2005/8/layout/cycle5"/>
    <dgm:cxn modelId="{FDC8E289-6416-433A-9C35-7B71EE4FBEEC}" type="presParOf" srcId="{14658036-D605-497C-A1D4-E8F319524392}" destId="{5BCD42FB-840F-4E2A-84D7-21C3CFDBDC99}"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B597C5-55A3-4C45-9EB5-C14445DD5E23}"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zh-CN" altLang="en-US"/>
        </a:p>
      </dgm:t>
    </dgm:pt>
    <dgm:pt modelId="{3635D84A-7E49-49F6-A9E9-2DB4F5FB6D04}">
      <dgm:prSet phldrT="[文本]"/>
      <dgm:spPr/>
      <dgm:t>
        <a:bodyPr/>
        <a:lstStyle/>
        <a:p>
          <a:r>
            <a:rPr lang="zh-CN" altLang="en-US" dirty="0"/>
            <a:t>发炎疲惫</a:t>
          </a:r>
        </a:p>
      </dgm:t>
    </dgm:pt>
    <dgm:pt modelId="{332D1BC0-AE2D-4BBD-A14A-3B98EA6F6D64}" type="parTrans" cxnId="{805CCA8C-27CC-4781-8F3A-0CBC193AE1D3}">
      <dgm:prSet/>
      <dgm:spPr/>
      <dgm:t>
        <a:bodyPr/>
        <a:lstStyle/>
        <a:p>
          <a:endParaRPr lang="zh-CN" altLang="en-US"/>
        </a:p>
      </dgm:t>
    </dgm:pt>
    <dgm:pt modelId="{FD52CB3A-943A-40F2-975D-6D4A25396B73}" type="sibTrans" cxnId="{805CCA8C-27CC-4781-8F3A-0CBC193AE1D3}">
      <dgm:prSet/>
      <dgm:spPr/>
      <dgm:t>
        <a:bodyPr/>
        <a:lstStyle/>
        <a:p>
          <a:endParaRPr lang="zh-CN" altLang="en-US"/>
        </a:p>
      </dgm:t>
    </dgm:pt>
    <dgm:pt modelId="{5362C492-44B5-428B-BBD6-0A23A22B6F01}">
      <dgm:prSet phldrT="[文本]"/>
      <dgm:spPr/>
      <dgm:t>
        <a:bodyPr/>
        <a:lstStyle/>
        <a:p>
          <a:r>
            <a:rPr lang="zh-CN" altLang="en-US" dirty="0"/>
            <a:t>暴饮暴食</a:t>
          </a:r>
          <a:endParaRPr lang="en-US" altLang="zh-CN" dirty="0"/>
        </a:p>
        <a:p>
          <a:r>
            <a:rPr lang="zh-CN" altLang="en-US" dirty="0"/>
            <a:t>忽视运动</a:t>
          </a:r>
        </a:p>
      </dgm:t>
    </dgm:pt>
    <dgm:pt modelId="{5B59D580-3F0D-4C91-8A9B-C90C8D91B226}" type="parTrans" cxnId="{E40DADB6-A86B-47FE-A30A-9F4DE8AFB801}">
      <dgm:prSet/>
      <dgm:spPr/>
      <dgm:t>
        <a:bodyPr/>
        <a:lstStyle/>
        <a:p>
          <a:endParaRPr lang="zh-CN" altLang="en-US"/>
        </a:p>
      </dgm:t>
    </dgm:pt>
    <dgm:pt modelId="{54D2F26E-EC65-4490-91A1-9268750DB6B8}" type="sibTrans" cxnId="{E40DADB6-A86B-47FE-A30A-9F4DE8AFB801}">
      <dgm:prSet/>
      <dgm:spPr/>
      <dgm:t>
        <a:bodyPr/>
        <a:lstStyle/>
        <a:p>
          <a:endParaRPr lang="zh-CN" altLang="en-US"/>
        </a:p>
      </dgm:t>
    </dgm:pt>
    <dgm:pt modelId="{EDC2621B-E5C6-4BF9-BFEF-2CBCF5210FF5}">
      <dgm:prSet phldrT="[文本]"/>
      <dgm:spPr/>
      <dgm:t>
        <a:bodyPr/>
        <a:lstStyle/>
        <a:p>
          <a:r>
            <a:rPr lang="zh-CN" altLang="en-US" dirty="0"/>
            <a:t>预算更加失衡</a:t>
          </a:r>
        </a:p>
      </dgm:t>
    </dgm:pt>
    <dgm:pt modelId="{BE6650EC-2CB7-42A8-AC9E-D59E3BF80C1C}" type="parTrans" cxnId="{B40C1C88-A59F-4FA6-8E5A-9E26A4875999}">
      <dgm:prSet/>
      <dgm:spPr/>
      <dgm:t>
        <a:bodyPr/>
        <a:lstStyle/>
        <a:p>
          <a:endParaRPr lang="zh-CN" altLang="en-US"/>
        </a:p>
      </dgm:t>
    </dgm:pt>
    <dgm:pt modelId="{55D474CB-115F-48BA-ABD3-25E90735FF23}" type="sibTrans" cxnId="{B40C1C88-A59F-4FA6-8E5A-9E26A4875999}">
      <dgm:prSet/>
      <dgm:spPr/>
      <dgm:t>
        <a:bodyPr/>
        <a:lstStyle/>
        <a:p>
          <a:endParaRPr lang="zh-CN" altLang="en-US"/>
        </a:p>
      </dgm:t>
    </dgm:pt>
    <dgm:pt modelId="{7931A9A4-6A31-4074-BA25-4A21FD57F64A}">
      <dgm:prSet phldrT="[文本]"/>
      <dgm:spPr/>
      <dgm:t>
        <a:bodyPr/>
        <a:lstStyle/>
        <a:p>
          <a:r>
            <a:rPr lang="zh-CN" altLang="en-US" dirty="0"/>
            <a:t>自卑</a:t>
          </a:r>
          <a:endParaRPr lang="en-US" altLang="zh-CN" dirty="0"/>
        </a:p>
        <a:p>
          <a:r>
            <a:rPr lang="zh-CN" altLang="en-US" dirty="0"/>
            <a:t>体重增加</a:t>
          </a:r>
        </a:p>
      </dgm:t>
    </dgm:pt>
    <dgm:pt modelId="{49B468B6-6F29-4ECC-AEF1-32B92D00375F}" type="parTrans" cxnId="{66D5B11D-B79A-4915-BD5D-C823316D02F0}">
      <dgm:prSet/>
      <dgm:spPr/>
      <dgm:t>
        <a:bodyPr/>
        <a:lstStyle/>
        <a:p>
          <a:endParaRPr lang="zh-CN" altLang="en-US"/>
        </a:p>
      </dgm:t>
    </dgm:pt>
    <dgm:pt modelId="{F5CD3CB1-1176-4F56-8A26-D57B36E13BD0}" type="sibTrans" cxnId="{66D5B11D-B79A-4915-BD5D-C823316D02F0}">
      <dgm:prSet/>
      <dgm:spPr/>
      <dgm:t>
        <a:bodyPr/>
        <a:lstStyle/>
        <a:p>
          <a:endParaRPr lang="zh-CN" altLang="en-US"/>
        </a:p>
      </dgm:t>
    </dgm:pt>
    <dgm:pt modelId="{858BFF0F-0743-4659-ACDE-43AAA4128114}">
      <dgm:prSet phldrT="[文本]"/>
      <dgm:spPr/>
      <dgm:t>
        <a:bodyPr/>
        <a:lstStyle/>
        <a:p>
          <a:r>
            <a:rPr lang="zh-CN" altLang="en-US" dirty="0"/>
            <a:t>社交减少</a:t>
          </a:r>
        </a:p>
      </dgm:t>
    </dgm:pt>
    <dgm:pt modelId="{3221A078-2281-4BB3-8BE4-77101C1777CB}" type="parTrans" cxnId="{F1D2F7D7-16FC-4FF8-99D1-52A724D3EF76}">
      <dgm:prSet/>
      <dgm:spPr/>
      <dgm:t>
        <a:bodyPr/>
        <a:lstStyle/>
        <a:p>
          <a:endParaRPr lang="zh-CN" altLang="en-US"/>
        </a:p>
      </dgm:t>
    </dgm:pt>
    <dgm:pt modelId="{D209C3CA-7238-4D8F-ABBB-5F5758680BE7}" type="sibTrans" cxnId="{F1D2F7D7-16FC-4FF8-99D1-52A724D3EF76}">
      <dgm:prSet/>
      <dgm:spPr/>
      <dgm:t>
        <a:bodyPr/>
        <a:lstStyle/>
        <a:p>
          <a:endParaRPr lang="zh-CN" altLang="en-US"/>
        </a:p>
      </dgm:t>
    </dgm:pt>
    <dgm:pt modelId="{14658036-D605-497C-A1D4-E8F319524392}" type="pres">
      <dgm:prSet presAssocID="{6BB597C5-55A3-4C45-9EB5-C14445DD5E23}" presName="cycle" presStyleCnt="0">
        <dgm:presLayoutVars>
          <dgm:dir/>
          <dgm:resizeHandles val="exact"/>
        </dgm:presLayoutVars>
      </dgm:prSet>
      <dgm:spPr/>
    </dgm:pt>
    <dgm:pt modelId="{4EA09953-3D05-4059-B2F1-B244B9F20D69}" type="pres">
      <dgm:prSet presAssocID="{3635D84A-7E49-49F6-A9E9-2DB4F5FB6D04}" presName="node" presStyleLbl="node1" presStyleIdx="0" presStyleCnt="5" custRadScaleRad="99813" custRadScaleInc="2036">
        <dgm:presLayoutVars>
          <dgm:bulletEnabled val="1"/>
        </dgm:presLayoutVars>
      </dgm:prSet>
      <dgm:spPr/>
    </dgm:pt>
    <dgm:pt modelId="{9D00AD52-5F75-412B-A5E8-281A4C62EB04}" type="pres">
      <dgm:prSet presAssocID="{3635D84A-7E49-49F6-A9E9-2DB4F5FB6D04}" presName="spNode" presStyleCnt="0"/>
      <dgm:spPr/>
    </dgm:pt>
    <dgm:pt modelId="{37E2C82D-4BB4-483B-8E4D-8C1CD6695D1B}" type="pres">
      <dgm:prSet presAssocID="{FD52CB3A-943A-40F2-975D-6D4A25396B73}" presName="sibTrans" presStyleLbl="sibTrans1D1" presStyleIdx="0" presStyleCnt="5"/>
      <dgm:spPr/>
    </dgm:pt>
    <dgm:pt modelId="{2B8AB1DD-932C-4F2C-91BD-487FED042023}" type="pres">
      <dgm:prSet presAssocID="{5362C492-44B5-428B-BBD6-0A23A22B6F01}" presName="node" presStyleLbl="node1" presStyleIdx="1" presStyleCnt="5">
        <dgm:presLayoutVars>
          <dgm:bulletEnabled val="1"/>
        </dgm:presLayoutVars>
      </dgm:prSet>
      <dgm:spPr/>
    </dgm:pt>
    <dgm:pt modelId="{7C50C6F7-4A1E-47F4-A284-302C8F90EEB2}" type="pres">
      <dgm:prSet presAssocID="{5362C492-44B5-428B-BBD6-0A23A22B6F01}" presName="spNode" presStyleCnt="0"/>
      <dgm:spPr/>
    </dgm:pt>
    <dgm:pt modelId="{E8ED4EB4-AD71-4DB2-8820-328247C069FF}" type="pres">
      <dgm:prSet presAssocID="{54D2F26E-EC65-4490-91A1-9268750DB6B8}" presName="sibTrans" presStyleLbl="sibTrans1D1" presStyleIdx="1" presStyleCnt="5"/>
      <dgm:spPr/>
    </dgm:pt>
    <dgm:pt modelId="{B8EB1B54-78DE-4440-940C-655322E11431}" type="pres">
      <dgm:prSet presAssocID="{EDC2621B-E5C6-4BF9-BFEF-2CBCF5210FF5}" presName="node" presStyleLbl="node1" presStyleIdx="2" presStyleCnt="5" custScaleX="129677">
        <dgm:presLayoutVars>
          <dgm:bulletEnabled val="1"/>
        </dgm:presLayoutVars>
      </dgm:prSet>
      <dgm:spPr/>
    </dgm:pt>
    <dgm:pt modelId="{C854B8C8-ECE4-435E-A01D-5CE0BB55B218}" type="pres">
      <dgm:prSet presAssocID="{EDC2621B-E5C6-4BF9-BFEF-2CBCF5210FF5}" presName="spNode" presStyleCnt="0"/>
      <dgm:spPr/>
    </dgm:pt>
    <dgm:pt modelId="{E3A81BDE-267F-42B2-8813-60F5E2A448F4}" type="pres">
      <dgm:prSet presAssocID="{55D474CB-115F-48BA-ABD3-25E90735FF23}" presName="sibTrans" presStyleLbl="sibTrans1D1" presStyleIdx="2" presStyleCnt="5"/>
      <dgm:spPr/>
    </dgm:pt>
    <dgm:pt modelId="{E972D278-2661-43B9-B583-C3F834EEA3A7}" type="pres">
      <dgm:prSet presAssocID="{7931A9A4-6A31-4074-BA25-4A21FD57F64A}" presName="node" presStyleLbl="node1" presStyleIdx="3" presStyleCnt="5">
        <dgm:presLayoutVars>
          <dgm:bulletEnabled val="1"/>
        </dgm:presLayoutVars>
      </dgm:prSet>
      <dgm:spPr/>
    </dgm:pt>
    <dgm:pt modelId="{085D3E17-056B-4842-94A0-A31FCB50367E}" type="pres">
      <dgm:prSet presAssocID="{7931A9A4-6A31-4074-BA25-4A21FD57F64A}" presName="spNode" presStyleCnt="0"/>
      <dgm:spPr/>
    </dgm:pt>
    <dgm:pt modelId="{91DE9302-4F01-45B5-B52A-5F61C3E84938}" type="pres">
      <dgm:prSet presAssocID="{F5CD3CB1-1176-4F56-8A26-D57B36E13BD0}" presName="sibTrans" presStyleLbl="sibTrans1D1" presStyleIdx="3" presStyleCnt="5"/>
      <dgm:spPr/>
    </dgm:pt>
    <dgm:pt modelId="{32DAECC3-1EF7-43C7-98EB-9182342D8464}" type="pres">
      <dgm:prSet presAssocID="{858BFF0F-0743-4659-ACDE-43AAA4128114}" presName="node" presStyleLbl="node1" presStyleIdx="4" presStyleCnt="5">
        <dgm:presLayoutVars>
          <dgm:bulletEnabled val="1"/>
        </dgm:presLayoutVars>
      </dgm:prSet>
      <dgm:spPr/>
    </dgm:pt>
    <dgm:pt modelId="{FEA4B6EB-8CA4-426B-8602-9DE6DF9E7DA9}" type="pres">
      <dgm:prSet presAssocID="{858BFF0F-0743-4659-ACDE-43AAA4128114}" presName="spNode" presStyleCnt="0"/>
      <dgm:spPr/>
    </dgm:pt>
    <dgm:pt modelId="{5BCD42FB-840F-4E2A-84D7-21C3CFDBDC99}" type="pres">
      <dgm:prSet presAssocID="{D209C3CA-7238-4D8F-ABBB-5F5758680BE7}" presName="sibTrans" presStyleLbl="sibTrans1D1" presStyleIdx="4" presStyleCnt="5"/>
      <dgm:spPr/>
    </dgm:pt>
  </dgm:ptLst>
  <dgm:cxnLst>
    <dgm:cxn modelId="{F455EA10-A2D1-40B4-8B3A-5B4FCE9C13BA}" type="presOf" srcId="{D209C3CA-7238-4D8F-ABBB-5F5758680BE7}" destId="{5BCD42FB-840F-4E2A-84D7-21C3CFDBDC99}" srcOrd="0" destOrd="0" presId="urn:microsoft.com/office/officeart/2005/8/layout/cycle5"/>
    <dgm:cxn modelId="{66D5B11D-B79A-4915-BD5D-C823316D02F0}" srcId="{6BB597C5-55A3-4C45-9EB5-C14445DD5E23}" destId="{7931A9A4-6A31-4074-BA25-4A21FD57F64A}" srcOrd="3" destOrd="0" parTransId="{49B468B6-6F29-4ECC-AEF1-32B92D00375F}" sibTransId="{F5CD3CB1-1176-4F56-8A26-D57B36E13BD0}"/>
    <dgm:cxn modelId="{2B4AB32D-BB44-4C88-B49C-EC07F69834CB}" type="presOf" srcId="{3635D84A-7E49-49F6-A9E9-2DB4F5FB6D04}" destId="{4EA09953-3D05-4059-B2F1-B244B9F20D69}" srcOrd="0" destOrd="0" presId="urn:microsoft.com/office/officeart/2005/8/layout/cycle5"/>
    <dgm:cxn modelId="{81BB4E4A-E67F-4317-BB19-82E0901B8573}" type="presOf" srcId="{858BFF0F-0743-4659-ACDE-43AAA4128114}" destId="{32DAECC3-1EF7-43C7-98EB-9182342D8464}" srcOrd="0" destOrd="0" presId="urn:microsoft.com/office/officeart/2005/8/layout/cycle5"/>
    <dgm:cxn modelId="{D00A2184-C1CC-4108-A8F0-C86A6EA844EB}" type="presOf" srcId="{54D2F26E-EC65-4490-91A1-9268750DB6B8}" destId="{E8ED4EB4-AD71-4DB2-8820-328247C069FF}" srcOrd="0" destOrd="0" presId="urn:microsoft.com/office/officeart/2005/8/layout/cycle5"/>
    <dgm:cxn modelId="{B40C1C88-A59F-4FA6-8E5A-9E26A4875999}" srcId="{6BB597C5-55A3-4C45-9EB5-C14445DD5E23}" destId="{EDC2621B-E5C6-4BF9-BFEF-2CBCF5210FF5}" srcOrd="2" destOrd="0" parTransId="{BE6650EC-2CB7-42A8-AC9E-D59E3BF80C1C}" sibTransId="{55D474CB-115F-48BA-ABD3-25E90735FF23}"/>
    <dgm:cxn modelId="{805CCA8C-27CC-4781-8F3A-0CBC193AE1D3}" srcId="{6BB597C5-55A3-4C45-9EB5-C14445DD5E23}" destId="{3635D84A-7E49-49F6-A9E9-2DB4F5FB6D04}" srcOrd="0" destOrd="0" parTransId="{332D1BC0-AE2D-4BBD-A14A-3B98EA6F6D64}" sibTransId="{FD52CB3A-943A-40F2-975D-6D4A25396B73}"/>
    <dgm:cxn modelId="{590D1890-C66B-4572-AA3A-DB7B0685C70E}" type="presOf" srcId="{7931A9A4-6A31-4074-BA25-4A21FD57F64A}" destId="{E972D278-2661-43B9-B583-C3F834EEA3A7}" srcOrd="0" destOrd="0" presId="urn:microsoft.com/office/officeart/2005/8/layout/cycle5"/>
    <dgm:cxn modelId="{3EF63A96-14C4-4B4B-91AA-DE5BCB6CDE49}" type="presOf" srcId="{FD52CB3A-943A-40F2-975D-6D4A25396B73}" destId="{37E2C82D-4BB4-483B-8E4D-8C1CD6695D1B}" srcOrd="0" destOrd="0" presId="urn:microsoft.com/office/officeart/2005/8/layout/cycle5"/>
    <dgm:cxn modelId="{E40DADB6-A86B-47FE-A30A-9F4DE8AFB801}" srcId="{6BB597C5-55A3-4C45-9EB5-C14445DD5E23}" destId="{5362C492-44B5-428B-BBD6-0A23A22B6F01}" srcOrd="1" destOrd="0" parTransId="{5B59D580-3F0D-4C91-8A9B-C90C8D91B226}" sibTransId="{54D2F26E-EC65-4490-91A1-9268750DB6B8}"/>
    <dgm:cxn modelId="{B30BD0D0-F137-491B-8BC8-78FFF528FC78}" type="presOf" srcId="{5362C492-44B5-428B-BBD6-0A23A22B6F01}" destId="{2B8AB1DD-932C-4F2C-91BD-487FED042023}" srcOrd="0" destOrd="0" presId="urn:microsoft.com/office/officeart/2005/8/layout/cycle5"/>
    <dgm:cxn modelId="{F1D2F7D7-16FC-4FF8-99D1-52A724D3EF76}" srcId="{6BB597C5-55A3-4C45-9EB5-C14445DD5E23}" destId="{858BFF0F-0743-4659-ACDE-43AAA4128114}" srcOrd="4" destOrd="0" parTransId="{3221A078-2281-4BB3-8BE4-77101C1777CB}" sibTransId="{D209C3CA-7238-4D8F-ABBB-5F5758680BE7}"/>
    <dgm:cxn modelId="{1DEA5BE4-A40D-4293-87A9-90BFD10DB291}" type="presOf" srcId="{EDC2621B-E5C6-4BF9-BFEF-2CBCF5210FF5}" destId="{B8EB1B54-78DE-4440-940C-655322E11431}" srcOrd="0" destOrd="0" presId="urn:microsoft.com/office/officeart/2005/8/layout/cycle5"/>
    <dgm:cxn modelId="{5547D6EA-C5DF-42A6-8F42-1D990964F7E7}" type="presOf" srcId="{55D474CB-115F-48BA-ABD3-25E90735FF23}" destId="{E3A81BDE-267F-42B2-8813-60F5E2A448F4}" srcOrd="0" destOrd="0" presId="urn:microsoft.com/office/officeart/2005/8/layout/cycle5"/>
    <dgm:cxn modelId="{21295AEF-6E8B-4527-AAAD-328B7753376A}" type="presOf" srcId="{6BB597C5-55A3-4C45-9EB5-C14445DD5E23}" destId="{14658036-D605-497C-A1D4-E8F319524392}" srcOrd="0" destOrd="0" presId="urn:microsoft.com/office/officeart/2005/8/layout/cycle5"/>
    <dgm:cxn modelId="{5D7C99FD-1C44-4836-9AC6-B71369A8C04D}" type="presOf" srcId="{F5CD3CB1-1176-4F56-8A26-D57B36E13BD0}" destId="{91DE9302-4F01-45B5-B52A-5F61C3E84938}" srcOrd="0" destOrd="0" presId="urn:microsoft.com/office/officeart/2005/8/layout/cycle5"/>
    <dgm:cxn modelId="{96C7834F-00B4-4622-8096-7F4B956015CB}" type="presParOf" srcId="{14658036-D605-497C-A1D4-E8F319524392}" destId="{4EA09953-3D05-4059-B2F1-B244B9F20D69}" srcOrd="0" destOrd="0" presId="urn:microsoft.com/office/officeart/2005/8/layout/cycle5"/>
    <dgm:cxn modelId="{6233E4B4-E872-4D9F-BAB0-F4988E95E04C}" type="presParOf" srcId="{14658036-D605-497C-A1D4-E8F319524392}" destId="{9D00AD52-5F75-412B-A5E8-281A4C62EB04}" srcOrd="1" destOrd="0" presId="urn:microsoft.com/office/officeart/2005/8/layout/cycle5"/>
    <dgm:cxn modelId="{67DAC338-ACA4-48AC-955A-53BA5214EEE6}" type="presParOf" srcId="{14658036-D605-497C-A1D4-E8F319524392}" destId="{37E2C82D-4BB4-483B-8E4D-8C1CD6695D1B}" srcOrd="2" destOrd="0" presId="urn:microsoft.com/office/officeart/2005/8/layout/cycle5"/>
    <dgm:cxn modelId="{D17C3148-41FF-4CF6-8A3D-5FCC59AF211D}" type="presParOf" srcId="{14658036-D605-497C-A1D4-E8F319524392}" destId="{2B8AB1DD-932C-4F2C-91BD-487FED042023}" srcOrd="3" destOrd="0" presId="urn:microsoft.com/office/officeart/2005/8/layout/cycle5"/>
    <dgm:cxn modelId="{8483ADCB-9CDE-4155-9708-4A831C4460D5}" type="presParOf" srcId="{14658036-D605-497C-A1D4-E8F319524392}" destId="{7C50C6F7-4A1E-47F4-A284-302C8F90EEB2}" srcOrd="4" destOrd="0" presId="urn:microsoft.com/office/officeart/2005/8/layout/cycle5"/>
    <dgm:cxn modelId="{CFDAAA5E-4CBA-4D7F-8BA6-9A39B66EC80B}" type="presParOf" srcId="{14658036-D605-497C-A1D4-E8F319524392}" destId="{E8ED4EB4-AD71-4DB2-8820-328247C069FF}" srcOrd="5" destOrd="0" presId="urn:microsoft.com/office/officeart/2005/8/layout/cycle5"/>
    <dgm:cxn modelId="{50FBFD59-E814-4A5E-8BC7-C3FD5D988C38}" type="presParOf" srcId="{14658036-D605-497C-A1D4-E8F319524392}" destId="{B8EB1B54-78DE-4440-940C-655322E11431}" srcOrd="6" destOrd="0" presId="urn:microsoft.com/office/officeart/2005/8/layout/cycle5"/>
    <dgm:cxn modelId="{D8CB6BC8-4DB2-4EAF-800D-FD79DA27B880}" type="presParOf" srcId="{14658036-D605-497C-A1D4-E8F319524392}" destId="{C854B8C8-ECE4-435E-A01D-5CE0BB55B218}" srcOrd="7" destOrd="0" presId="urn:microsoft.com/office/officeart/2005/8/layout/cycle5"/>
    <dgm:cxn modelId="{5ABB8588-3D3A-4B9D-9697-E0AE6C2EFAEA}" type="presParOf" srcId="{14658036-D605-497C-A1D4-E8F319524392}" destId="{E3A81BDE-267F-42B2-8813-60F5E2A448F4}" srcOrd="8" destOrd="0" presId="urn:microsoft.com/office/officeart/2005/8/layout/cycle5"/>
    <dgm:cxn modelId="{F45B3ADD-8267-473B-B31D-F3E190D888B5}" type="presParOf" srcId="{14658036-D605-497C-A1D4-E8F319524392}" destId="{E972D278-2661-43B9-B583-C3F834EEA3A7}" srcOrd="9" destOrd="0" presId="urn:microsoft.com/office/officeart/2005/8/layout/cycle5"/>
    <dgm:cxn modelId="{6875C140-2FB3-400C-9D8C-4CD83FE4DBAE}" type="presParOf" srcId="{14658036-D605-497C-A1D4-E8F319524392}" destId="{085D3E17-056B-4842-94A0-A31FCB50367E}" srcOrd="10" destOrd="0" presId="urn:microsoft.com/office/officeart/2005/8/layout/cycle5"/>
    <dgm:cxn modelId="{1CA181B9-2AC7-4C06-BE2C-7E3AEFE812BB}" type="presParOf" srcId="{14658036-D605-497C-A1D4-E8F319524392}" destId="{91DE9302-4F01-45B5-B52A-5F61C3E84938}" srcOrd="11" destOrd="0" presId="urn:microsoft.com/office/officeart/2005/8/layout/cycle5"/>
    <dgm:cxn modelId="{5D14D7EF-3AFD-4314-806D-8E832CA5DFC6}" type="presParOf" srcId="{14658036-D605-497C-A1D4-E8F319524392}" destId="{32DAECC3-1EF7-43C7-98EB-9182342D8464}" srcOrd="12" destOrd="0" presId="urn:microsoft.com/office/officeart/2005/8/layout/cycle5"/>
    <dgm:cxn modelId="{E6827E14-1D72-4BBE-9072-2D6446659B16}" type="presParOf" srcId="{14658036-D605-497C-A1D4-E8F319524392}" destId="{FEA4B6EB-8CA4-426B-8602-9DE6DF9E7DA9}" srcOrd="13" destOrd="0" presId="urn:microsoft.com/office/officeart/2005/8/layout/cycle5"/>
    <dgm:cxn modelId="{FDC8E289-6416-433A-9C35-7B71EE4FBEEC}" type="presParOf" srcId="{14658036-D605-497C-A1D4-E8F319524392}" destId="{5BCD42FB-840F-4E2A-84D7-21C3CFDBDC99}"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D5F4B8-ABB7-4133-90B4-05F176AE2828}">
      <dsp:nvSpPr>
        <dsp:cNvPr id="0" name=""/>
        <dsp:cNvSpPr/>
      </dsp:nvSpPr>
      <dsp:spPr>
        <a:xfrm>
          <a:off x="2159163" y="356454"/>
          <a:ext cx="2089293" cy="2089293"/>
        </a:xfrm>
        <a:prstGeom prst="ellipse">
          <a:avLst/>
        </a:prstGeom>
        <a:solidFill>
          <a:schemeClr val="accent5">
            <a:lumMod val="40000"/>
            <a:lumOff val="60000"/>
            <a:alpha val="50000"/>
          </a:schemeClr>
        </a:solidFill>
        <a:ln w="19050" cap="flat" cmpd="sng" algn="ctr">
          <a:solidFill>
            <a:scrgbClr r="0" g="0" b="0"/>
          </a:solidFill>
          <a:prstDash val="lgDashDot"/>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437735" y="722080"/>
        <a:ext cx="1532148" cy="940181"/>
      </dsp:txXfrm>
    </dsp:sp>
    <dsp:sp modelId="{61ACC243-5574-47E7-9FA8-5FAC1121B944}">
      <dsp:nvSpPr>
        <dsp:cNvPr id="0" name=""/>
        <dsp:cNvSpPr/>
      </dsp:nvSpPr>
      <dsp:spPr>
        <a:xfrm>
          <a:off x="2896341" y="1761145"/>
          <a:ext cx="2039556" cy="2039556"/>
        </a:xfrm>
        <a:prstGeom prst="ellipse">
          <a:avLst/>
        </a:prstGeom>
        <a:solidFill>
          <a:srgbClr val="7030A0">
            <a:alpha val="50000"/>
          </a:srgbClr>
        </a:solidFill>
        <a:ln w="19050" cap="flat" cmpd="sng" algn="ctr">
          <a:solidFill>
            <a:scrgbClr r="0" g="0" b="0"/>
          </a:solidFill>
          <a:prstDash val="lgDashDot"/>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3520106" y="2288031"/>
        <a:ext cx="1223734" cy="1121756"/>
      </dsp:txXfrm>
    </dsp:sp>
    <dsp:sp modelId="{0CA68052-679C-4353-99D8-EFBA640C48DE}">
      <dsp:nvSpPr>
        <dsp:cNvPr id="0" name=""/>
        <dsp:cNvSpPr/>
      </dsp:nvSpPr>
      <dsp:spPr>
        <a:xfrm>
          <a:off x="1477593" y="1784322"/>
          <a:ext cx="2039556" cy="2039556"/>
        </a:xfrm>
        <a:prstGeom prst="ellipse">
          <a:avLst/>
        </a:prstGeom>
        <a:solidFill>
          <a:srgbClr val="FFC000">
            <a:alpha val="50000"/>
          </a:srgbClr>
        </a:solidFill>
        <a:ln w="19050" cap="flat" cmpd="sng" algn="ctr">
          <a:solidFill>
            <a:scrgbClr r="0" g="0" b="0"/>
          </a:solidFill>
          <a:prstDash val="lgDashDot"/>
          <a:miter lim="800000"/>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kern="1200" dirty="0"/>
        </a:p>
      </dsp:txBody>
      <dsp:txXfrm>
        <a:off x="1669651" y="2311208"/>
        <a:ext cx="1223734" cy="1121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BD977-06FA-4ABC-AC25-D5E979F64186}">
      <dsp:nvSpPr>
        <dsp:cNvPr id="0" name=""/>
        <dsp:cNvSpPr/>
      </dsp:nvSpPr>
      <dsp:spPr>
        <a:xfrm>
          <a:off x="771184" y="439339"/>
          <a:ext cx="536970" cy="536970"/>
        </a:xfrm>
        <a:prstGeom prst="gear9">
          <a:avLst/>
        </a:prstGeom>
        <a:solidFill>
          <a:schemeClr val="tx1">
            <a:lumMod val="75000"/>
            <a:lumOff val="2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 </a:t>
          </a:r>
          <a:endParaRPr lang="zh-CN" altLang="en-US" sz="1000" kern="1200" dirty="0"/>
        </a:p>
      </dsp:txBody>
      <dsp:txXfrm>
        <a:off x="879139" y="565122"/>
        <a:ext cx="321060" cy="276013"/>
      </dsp:txXfrm>
    </dsp:sp>
    <dsp:sp modelId="{592EE581-F9D5-4768-A7F0-0EFAC2177C2C}">
      <dsp:nvSpPr>
        <dsp:cNvPr id="0" name=""/>
        <dsp:cNvSpPr/>
      </dsp:nvSpPr>
      <dsp:spPr>
        <a:xfrm>
          <a:off x="458764" y="312419"/>
          <a:ext cx="390524" cy="390524"/>
        </a:xfrm>
        <a:prstGeom prst="gear6">
          <a:avLst/>
        </a:prstGeom>
        <a:solidFill>
          <a:schemeClr val="tx1">
            <a:lumMod val="75000"/>
            <a:lumOff val="2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altLang="zh-CN" sz="1000" kern="1200" dirty="0"/>
            <a:t> </a:t>
          </a:r>
          <a:endParaRPr lang="zh-CN" altLang="en-US" sz="1000" kern="1200" dirty="0"/>
        </a:p>
      </dsp:txBody>
      <dsp:txXfrm>
        <a:off x="557080" y="411329"/>
        <a:ext cx="193892" cy="192704"/>
      </dsp:txXfrm>
    </dsp:sp>
    <dsp:sp modelId="{CB217A16-41EA-4D3E-BAD1-61E0C16D3D2B}">
      <dsp:nvSpPr>
        <dsp:cNvPr id="0" name=""/>
        <dsp:cNvSpPr/>
      </dsp:nvSpPr>
      <dsp:spPr>
        <a:xfrm rot="20887015">
          <a:off x="677498" y="42997"/>
          <a:ext cx="382633" cy="382633"/>
        </a:xfrm>
        <a:prstGeom prst="gear6">
          <a:avLst/>
        </a:prstGeom>
        <a:solidFill>
          <a:schemeClr val="tx1">
            <a:lumMod val="75000"/>
            <a:lumOff val="2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rot="-20700000">
        <a:off x="761420" y="126920"/>
        <a:ext cx="214788" cy="214788"/>
      </dsp:txXfrm>
    </dsp:sp>
    <dsp:sp modelId="{D7ED2545-50C3-4502-A343-74F1FF168BA9}">
      <dsp:nvSpPr>
        <dsp:cNvPr id="0" name=""/>
        <dsp:cNvSpPr/>
      </dsp:nvSpPr>
      <dsp:spPr>
        <a:xfrm>
          <a:off x="701792" y="372579"/>
          <a:ext cx="687322" cy="687322"/>
        </a:xfrm>
        <a:prstGeom prst="circularArrow">
          <a:avLst>
            <a:gd name="adj1" fmla="val 4688"/>
            <a:gd name="adj2" fmla="val 299029"/>
            <a:gd name="adj3" fmla="val 2291354"/>
            <a:gd name="adj4" fmla="val 16482386"/>
            <a:gd name="adj5" fmla="val 5469"/>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363D053-22E5-46BE-8AEC-6F2CDF2E5B1C}">
      <dsp:nvSpPr>
        <dsp:cNvPr id="0" name=""/>
        <dsp:cNvSpPr/>
      </dsp:nvSpPr>
      <dsp:spPr>
        <a:xfrm>
          <a:off x="389603" y="239821"/>
          <a:ext cx="499382" cy="499382"/>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C3B5B1A8-7C64-4191-BF38-6E42FCE82F9D}">
      <dsp:nvSpPr>
        <dsp:cNvPr id="0" name=""/>
        <dsp:cNvSpPr/>
      </dsp:nvSpPr>
      <dsp:spPr>
        <a:xfrm>
          <a:off x="588990" y="-27003"/>
          <a:ext cx="538434" cy="538434"/>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09953-3D05-4059-B2F1-B244B9F20D69}">
      <dsp:nvSpPr>
        <dsp:cNvPr id="0" name=""/>
        <dsp:cNvSpPr/>
      </dsp:nvSpPr>
      <dsp:spPr>
        <a:xfrm>
          <a:off x="3174007" y="3160"/>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发炎疲惫</a:t>
          </a:r>
        </a:p>
      </dsp:txBody>
      <dsp:txXfrm>
        <a:off x="3230487" y="59640"/>
        <a:ext cx="1667024" cy="1044029"/>
      </dsp:txXfrm>
    </dsp:sp>
    <dsp:sp modelId="{37E2C82D-4BB4-483B-8E4D-8C1CD6695D1B}">
      <dsp:nvSpPr>
        <dsp:cNvPr id="0" name=""/>
        <dsp:cNvSpPr/>
      </dsp:nvSpPr>
      <dsp:spPr>
        <a:xfrm>
          <a:off x="1753873" y="581655"/>
          <a:ext cx="4620252" cy="4620252"/>
        </a:xfrm>
        <a:custGeom>
          <a:avLst/>
          <a:gdLst/>
          <a:ahLst/>
          <a:cxnLst/>
          <a:rect l="0" t="0" r="0" b="0"/>
          <a:pathLst>
            <a:path>
              <a:moveTo>
                <a:pt x="3438230" y="294173"/>
              </a:moveTo>
              <a:arcTo wR="2310126" hR="2310126" stAng="17953853" swAng="12108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B8AB1DD-932C-4F2C-91BD-487FED042023}">
      <dsp:nvSpPr>
        <dsp:cNvPr id="0" name=""/>
        <dsp:cNvSpPr/>
      </dsp:nvSpPr>
      <dsp:spPr>
        <a:xfrm>
          <a:off x="5371068" y="15994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暴饮暴食</a:t>
          </a:r>
          <a:endParaRPr lang="en-US" altLang="zh-CN" sz="2300" kern="1200" dirty="0"/>
        </a:p>
        <a:p>
          <a:pPr marL="0" lvl="0" indent="0" algn="ctr" defTabSz="1022350">
            <a:lnSpc>
              <a:spcPct val="90000"/>
            </a:lnSpc>
            <a:spcBef>
              <a:spcPct val="0"/>
            </a:spcBef>
            <a:spcAft>
              <a:spcPct val="35000"/>
            </a:spcAft>
            <a:buNone/>
          </a:pPr>
          <a:r>
            <a:rPr lang="zh-CN" altLang="en-US" sz="2300" kern="1200" dirty="0"/>
            <a:t>忽视运动</a:t>
          </a:r>
        </a:p>
      </dsp:txBody>
      <dsp:txXfrm>
        <a:off x="5427548" y="1655898"/>
        <a:ext cx="1667024" cy="1044029"/>
      </dsp:txXfrm>
    </dsp:sp>
    <dsp:sp modelId="{E8ED4EB4-AD71-4DB2-8820-328247C069FF}">
      <dsp:nvSpPr>
        <dsp:cNvPr id="0" name=""/>
        <dsp:cNvSpPr/>
      </dsp:nvSpPr>
      <dsp:spPr>
        <a:xfrm>
          <a:off x="1753873" y="581655"/>
          <a:ext cx="4620252" cy="4620252"/>
        </a:xfrm>
        <a:custGeom>
          <a:avLst/>
          <a:gdLst/>
          <a:ahLst/>
          <a:cxnLst/>
          <a:rect l="0" t="0" r="0" b="0"/>
          <a:pathLst>
            <a:path>
              <a:moveTo>
                <a:pt x="4614700" y="2470186"/>
              </a:moveTo>
              <a:arcTo wR="2310126" hR="2310126" stAng="21838381" swAng="135921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8EB1B54-78DE-4440-940C-655322E11431}">
      <dsp:nvSpPr>
        <dsp:cNvPr id="0" name=""/>
        <dsp:cNvSpPr/>
      </dsp:nvSpPr>
      <dsp:spPr>
        <a:xfrm>
          <a:off x="4267742" y="4182218"/>
          <a:ext cx="2308230"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预算更加失衡</a:t>
          </a:r>
        </a:p>
      </dsp:txBody>
      <dsp:txXfrm>
        <a:off x="4324222" y="4238698"/>
        <a:ext cx="2195270" cy="1044029"/>
      </dsp:txXfrm>
    </dsp:sp>
    <dsp:sp modelId="{E3A81BDE-267F-42B2-8813-60F5E2A448F4}">
      <dsp:nvSpPr>
        <dsp:cNvPr id="0" name=""/>
        <dsp:cNvSpPr/>
      </dsp:nvSpPr>
      <dsp:spPr>
        <a:xfrm>
          <a:off x="1753873" y="581655"/>
          <a:ext cx="4620252" cy="4620252"/>
        </a:xfrm>
        <a:custGeom>
          <a:avLst/>
          <a:gdLst/>
          <a:ahLst/>
          <a:cxnLst/>
          <a:rect l="0" t="0" r="0" b="0"/>
          <a:pathLst>
            <a:path>
              <a:moveTo>
                <a:pt x="2379576" y="4619207"/>
              </a:moveTo>
              <a:arcTo wR="2310126" hR="2310126" stAng="5296633" swAng="60423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972D278-2661-43B9-B583-C3F834EEA3A7}">
      <dsp:nvSpPr>
        <dsp:cNvPr id="0" name=""/>
        <dsp:cNvSpPr/>
      </dsp:nvSpPr>
      <dsp:spPr>
        <a:xfrm>
          <a:off x="1816149" y="41822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自卑</a:t>
          </a:r>
          <a:endParaRPr lang="en-US" altLang="zh-CN" sz="2300" kern="1200" dirty="0"/>
        </a:p>
        <a:p>
          <a:pPr marL="0" lvl="0" indent="0" algn="ctr" defTabSz="1022350">
            <a:lnSpc>
              <a:spcPct val="90000"/>
            </a:lnSpc>
            <a:spcBef>
              <a:spcPct val="0"/>
            </a:spcBef>
            <a:spcAft>
              <a:spcPct val="35000"/>
            </a:spcAft>
            <a:buNone/>
          </a:pPr>
          <a:r>
            <a:rPr lang="zh-CN" altLang="en-US" sz="2300" kern="1200" dirty="0"/>
            <a:t>体重增加</a:t>
          </a:r>
        </a:p>
      </dsp:txBody>
      <dsp:txXfrm>
        <a:off x="1872629" y="4238698"/>
        <a:ext cx="1667024" cy="1044029"/>
      </dsp:txXfrm>
    </dsp:sp>
    <dsp:sp modelId="{91DE9302-4F01-45B5-B52A-5F61C3E84938}">
      <dsp:nvSpPr>
        <dsp:cNvPr id="0" name=""/>
        <dsp:cNvSpPr/>
      </dsp:nvSpPr>
      <dsp:spPr>
        <a:xfrm>
          <a:off x="1753873" y="581655"/>
          <a:ext cx="4620252" cy="4620252"/>
        </a:xfrm>
        <a:custGeom>
          <a:avLst/>
          <a:gdLst/>
          <a:ahLst/>
          <a:cxnLst/>
          <a:rect l="0" t="0" r="0" b="0"/>
          <a:pathLst>
            <a:path>
              <a:moveTo>
                <a:pt x="244996" y="3345463"/>
              </a:moveTo>
              <a:arcTo wR="2310126" hR="2310126" stAng="9202406" swAng="135921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2DAECC3-1EF7-43C7-98EB-9182342D8464}">
      <dsp:nvSpPr>
        <dsp:cNvPr id="0" name=""/>
        <dsp:cNvSpPr/>
      </dsp:nvSpPr>
      <dsp:spPr>
        <a:xfrm>
          <a:off x="976947" y="15994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社交减少</a:t>
          </a:r>
        </a:p>
      </dsp:txBody>
      <dsp:txXfrm>
        <a:off x="1033427" y="1655898"/>
        <a:ext cx="1667024" cy="1044029"/>
      </dsp:txXfrm>
    </dsp:sp>
    <dsp:sp modelId="{5BCD42FB-840F-4E2A-84D7-21C3CFDBDC99}">
      <dsp:nvSpPr>
        <dsp:cNvPr id="0" name=""/>
        <dsp:cNvSpPr/>
      </dsp:nvSpPr>
      <dsp:spPr>
        <a:xfrm>
          <a:off x="1753873" y="581655"/>
          <a:ext cx="4620252" cy="4620252"/>
        </a:xfrm>
        <a:custGeom>
          <a:avLst/>
          <a:gdLst/>
          <a:ahLst/>
          <a:cxnLst/>
          <a:rect l="0" t="0" r="0" b="0"/>
          <a:pathLst>
            <a:path>
              <a:moveTo>
                <a:pt x="555794" y="807127"/>
              </a:moveTo>
              <a:arcTo wR="2310126" hR="2310126" stAng="13235271" swAng="12108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09953-3D05-4059-B2F1-B244B9F20D69}">
      <dsp:nvSpPr>
        <dsp:cNvPr id="0" name=""/>
        <dsp:cNvSpPr/>
      </dsp:nvSpPr>
      <dsp:spPr>
        <a:xfrm>
          <a:off x="3193672" y="7564"/>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发炎疲惫</a:t>
          </a:r>
        </a:p>
      </dsp:txBody>
      <dsp:txXfrm>
        <a:off x="3250152" y="64044"/>
        <a:ext cx="1667024" cy="1044029"/>
      </dsp:txXfrm>
    </dsp:sp>
    <dsp:sp modelId="{37E2C82D-4BB4-483B-8E4D-8C1CD6695D1B}">
      <dsp:nvSpPr>
        <dsp:cNvPr id="0" name=""/>
        <dsp:cNvSpPr/>
      </dsp:nvSpPr>
      <dsp:spPr>
        <a:xfrm>
          <a:off x="1758354" y="588270"/>
          <a:ext cx="4620252" cy="4620252"/>
        </a:xfrm>
        <a:custGeom>
          <a:avLst/>
          <a:gdLst/>
          <a:ahLst/>
          <a:cxnLst/>
          <a:rect l="0" t="0" r="0" b="0"/>
          <a:pathLst>
            <a:path>
              <a:moveTo>
                <a:pt x="3448501" y="299955"/>
              </a:moveTo>
              <a:arcTo wR="2310126" hR="2310126" stAng="17971393" swAng="118842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B8AB1DD-932C-4F2C-91BD-487FED042023}">
      <dsp:nvSpPr>
        <dsp:cNvPr id="0" name=""/>
        <dsp:cNvSpPr/>
      </dsp:nvSpPr>
      <dsp:spPr>
        <a:xfrm>
          <a:off x="5371068" y="15994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暴饮暴食</a:t>
          </a:r>
          <a:endParaRPr lang="en-US" altLang="zh-CN" sz="2300" kern="1200" dirty="0"/>
        </a:p>
        <a:p>
          <a:pPr marL="0" lvl="0" indent="0" algn="ctr" defTabSz="1022350">
            <a:lnSpc>
              <a:spcPct val="90000"/>
            </a:lnSpc>
            <a:spcBef>
              <a:spcPct val="0"/>
            </a:spcBef>
            <a:spcAft>
              <a:spcPct val="35000"/>
            </a:spcAft>
            <a:buNone/>
          </a:pPr>
          <a:r>
            <a:rPr lang="zh-CN" altLang="en-US" sz="2300" kern="1200" dirty="0"/>
            <a:t>忽视运动</a:t>
          </a:r>
        </a:p>
      </dsp:txBody>
      <dsp:txXfrm>
        <a:off x="5427548" y="1655898"/>
        <a:ext cx="1667024" cy="1044029"/>
      </dsp:txXfrm>
    </dsp:sp>
    <dsp:sp modelId="{E8ED4EB4-AD71-4DB2-8820-328247C069FF}">
      <dsp:nvSpPr>
        <dsp:cNvPr id="0" name=""/>
        <dsp:cNvSpPr/>
      </dsp:nvSpPr>
      <dsp:spPr>
        <a:xfrm>
          <a:off x="1753873" y="581655"/>
          <a:ext cx="4620252" cy="4620252"/>
        </a:xfrm>
        <a:custGeom>
          <a:avLst/>
          <a:gdLst/>
          <a:ahLst/>
          <a:cxnLst/>
          <a:rect l="0" t="0" r="0" b="0"/>
          <a:pathLst>
            <a:path>
              <a:moveTo>
                <a:pt x="4614700" y="2470186"/>
              </a:moveTo>
              <a:arcTo wR="2310126" hR="2310126" stAng="21838381" swAng="135921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B8EB1B54-78DE-4440-940C-655322E11431}">
      <dsp:nvSpPr>
        <dsp:cNvPr id="0" name=""/>
        <dsp:cNvSpPr/>
      </dsp:nvSpPr>
      <dsp:spPr>
        <a:xfrm>
          <a:off x="4267742" y="4182218"/>
          <a:ext cx="2308230"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预算更加失衡</a:t>
          </a:r>
        </a:p>
      </dsp:txBody>
      <dsp:txXfrm>
        <a:off x="4324222" y="4238698"/>
        <a:ext cx="2195270" cy="1044029"/>
      </dsp:txXfrm>
    </dsp:sp>
    <dsp:sp modelId="{E3A81BDE-267F-42B2-8813-60F5E2A448F4}">
      <dsp:nvSpPr>
        <dsp:cNvPr id="0" name=""/>
        <dsp:cNvSpPr/>
      </dsp:nvSpPr>
      <dsp:spPr>
        <a:xfrm>
          <a:off x="1753873" y="581655"/>
          <a:ext cx="4620252" cy="4620252"/>
        </a:xfrm>
        <a:custGeom>
          <a:avLst/>
          <a:gdLst/>
          <a:ahLst/>
          <a:cxnLst/>
          <a:rect l="0" t="0" r="0" b="0"/>
          <a:pathLst>
            <a:path>
              <a:moveTo>
                <a:pt x="2379576" y="4619207"/>
              </a:moveTo>
              <a:arcTo wR="2310126" hR="2310126" stAng="5296633" swAng="60423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972D278-2661-43B9-B583-C3F834EEA3A7}">
      <dsp:nvSpPr>
        <dsp:cNvPr id="0" name=""/>
        <dsp:cNvSpPr/>
      </dsp:nvSpPr>
      <dsp:spPr>
        <a:xfrm>
          <a:off x="1816149" y="41822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自卑</a:t>
          </a:r>
          <a:endParaRPr lang="en-US" altLang="zh-CN" sz="2300" kern="1200" dirty="0"/>
        </a:p>
        <a:p>
          <a:pPr marL="0" lvl="0" indent="0" algn="ctr" defTabSz="1022350">
            <a:lnSpc>
              <a:spcPct val="90000"/>
            </a:lnSpc>
            <a:spcBef>
              <a:spcPct val="0"/>
            </a:spcBef>
            <a:spcAft>
              <a:spcPct val="35000"/>
            </a:spcAft>
            <a:buNone/>
          </a:pPr>
          <a:r>
            <a:rPr lang="zh-CN" altLang="en-US" sz="2300" kern="1200" dirty="0"/>
            <a:t>体重增加</a:t>
          </a:r>
        </a:p>
      </dsp:txBody>
      <dsp:txXfrm>
        <a:off x="1872629" y="4238698"/>
        <a:ext cx="1667024" cy="1044029"/>
      </dsp:txXfrm>
    </dsp:sp>
    <dsp:sp modelId="{91DE9302-4F01-45B5-B52A-5F61C3E84938}">
      <dsp:nvSpPr>
        <dsp:cNvPr id="0" name=""/>
        <dsp:cNvSpPr/>
      </dsp:nvSpPr>
      <dsp:spPr>
        <a:xfrm>
          <a:off x="1753873" y="581655"/>
          <a:ext cx="4620252" cy="4620252"/>
        </a:xfrm>
        <a:custGeom>
          <a:avLst/>
          <a:gdLst/>
          <a:ahLst/>
          <a:cxnLst/>
          <a:rect l="0" t="0" r="0" b="0"/>
          <a:pathLst>
            <a:path>
              <a:moveTo>
                <a:pt x="244996" y="3345463"/>
              </a:moveTo>
              <a:arcTo wR="2310126" hR="2310126" stAng="9202406" swAng="1359213"/>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2DAECC3-1EF7-43C7-98EB-9182342D8464}">
      <dsp:nvSpPr>
        <dsp:cNvPr id="0" name=""/>
        <dsp:cNvSpPr/>
      </dsp:nvSpPr>
      <dsp:spPr>
        <a:xfrm>
          <a:off x="976947" y="1599418"/>
          <a:ext cx="1779984" cy="115698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社交减少</a:t>
          </a:r>
        </a:p>
      </dsp:txBody>
      <dsp:txXfrm>
        <a:off x="1033427" y="1655898"/>
        <a:ext cx="1667024" cy="1044029"/>
      </dsp:txXfrm>
    </dsp:sp>
    <dsp:sp modelId="{5BCD42FB-840F-4E2A-84D7-21C3CFDBDC99}">
      <dsp:nvSpPr>
        <dsp:cNvPr id="0" name=""/>
        <dsp:cNvSpPr/>
      </dsp:nvSpPr>
      <dsp:spPr>
        <a:xfrm>
          <a:off x="1749517" y="588086"/>
          <a:ext cx="4620252" cy="4620252"/>
        </a:xfrm>
        <a:custGeom>
          <a:avLst/>
          <a:gdLst/>
          <a:ahLst/>
          <a:cxnLst/>
          <a:rect l="0" t="0" r="0" b="0"/>
          <a:pathLst>
            <a:path>
              <a:moveTo>
                <a:pt x="563137" y="798599"/>
              </a:moveTo>
              <a:arcTo wR="2310126" hR="2310126" stAng="13252017" swAng="122758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007A5F-485F-46B0-918B-59753100CE98}" type="datetimeFigureOut">
              <a:rPr lang="zh-CN" altLang="en-US" smtClean="0"/>
              <a:t>2022/2/8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6FE2C0-6325-452B-AF95-79F08F638B62}" type="slidenum">
              <a:rPr lang="zh-CN" altLang="en-US" smtClean="0"/>
              <a:t>‹#›</a:t>
            </a:fld>
            <a:endParaRPr lang="zh-CN" altLang="en-US"/>
          </a:p>
        </p:txBody>
      </p:sp>
    </p:spTree>
    <p:extLst>
      <p:ext uri="{BB962C8B-B14F-4D97-AF65-F5344CB8AC3E}">
        <p14:creationId xmlns:p14="http://schemas.microsoft.com/office/powerpoint/2010/main" val="397782494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2T14:14:53.759"/>
    </inkml:context>
    <inkml:brush xml:id="br0">
      <inkml:brushProperty name="width" value="0.2" units="cm"/>
      <inkml:brushProperty name="height" value="0.2" units="cm"/>
      <inkml:brushProperty name="color" value="#E71224"/>
    </inkml:brush>
  </inkml:definitions>
  <inkml:trace contextRef="#ctx0" brushRef="#br0">0 1 24575,'23'-1'0,"0"2"0,0 0 0,0 2 0,0 0 0,-1 2 0,0 1 0,0 0 0,24 11 0,-34-10 0,0 1 0,-1 0 0,17 14 0,-17-12 0,0-1 0,1 0 0,14 8 0,2-4 0,36 11 0,-41-16 0,-1 0 0,0 2 0,27 16 0,-31-15 0,-1-1 0,1 0 0,0-1 0,1-1 0,21 6 0,277 102 0,-155-59 0,-85-36 0,-58-17 0,0 1 0,0 0 0,28 14 0,11 6 0,82 25 0,-68-26 0,-2-4 0,-51-16 0,-1 1 0,1 1 0,-1 0 0,0 1 0,33 19 0,-35-17 0,1 0 0,1-1 0,-1-1 0,2-1 0,-1-1 0,24 5 0,-36-9 0,62 14 0,-25-7 0,-1 2 0,44 17 0,-68-20 0,6 3 0,45 12 0,-46-15 0,0 1 0,0 1 0,23 12 0,-20-8 0,47 15 0,25 9 0,-20-6 0,-15-6-254,67 37 0,-57-25 135,51 14 119,-38-18 0,102 32-680,49 18-796,-95-34 1532,-74-21 235,-47-18-297,0-1 0,1-2 1,27 7-1,-2-2 6,48 18 0,-30-7 0,24 12 59,-65-24 86,0-1 0,1-1 1,30 7-1,-22-11-93,-25-4 86,1 0 0,0 0 0,0 1 0,-1 0 0,1 1 0,-1 0 0,0 0 0,9 5 0,-3 0-82,1-1-1,0-1 1,0 0-1,19 4 0,-15-5-61,0 1 0,23 12 0,104 44 248,-77-35-218,-4-4-24,-46-18 0,-1 1 0,0 1 0,0 1 0,24 15 0,-12-6 0,1-1 0,0-2 0,52 17 0,-42-18 0,66 35 0,29 19 12,-75-38-511,88 30 401,153 94 98,-246-130 0,22 10 0,83 51 0,-27-13 0,-88-48 0,67 27 0,-83-36 0,39 12 0,-42-16 0,1 1 0,28 15 0,-37-16 0,0-2 0,21 7 0,30 13 0,15 8 0,5 1 0,101 52 0,-142-68 0,-29-13 0,0 1 0,29 18 0,-11-4 127,50 22 0,-54-28 204,52 19-331,14 7 0,15 21 0,-90-50 0,45 18 0,-36-18 0,-14-5 0,11 4 0,-2 1 0,49 31 0,-66-38-119,1 0-1,0-1 0,0 0 1,0-1-1,22 5 0,31 12 125,9 7-5,-39-16 0,-1 2 0,37 21 0,-49-24 0,1-1 0,0-1 0,30 7 0,-3 0 0,30 8 0,-53-18 0,-1 2 0,0 0 0,33 17 0,-43-18 0,0 0 1,1-2-1,33 8 0,-31-9-4,0 1-1,35 14 0,19 9-67,-54-22 74,0 0 0,30 17 1,-3-2-142,1-1-1,1-3 1,0-1 0,71 13 0,-86-20 139,-1 1 0,35 18 0,42 15 0,-17-12 120,123 62 0,-185-81-166,45 13-1,-2-2 51,-12-6-4,8 2 0,39 23 0,79 34 0,-143-57 0,57 17 0,-38-15 0,41 9 0,12 5 0,-82-24-220,44 8-1,-46-12-41,62 22 1,-46-11-68,1-1 0,70 14 0,231 56 329,-316-79 0,0 2 0,59 26 0,-58-23-87,63 18 0,-19-8 10,-24-11 77,-42-10 0,-1 0 0,1 1 0,25 10 0,49 28 471,129 43-1,-175-70-186,49 26 0,-10-4-299,-42-20-288,-6-3 118,38 11-1,-38-13 195,-1 0-1,37 21 1,12 5-338,121 49 1398,-155-68-1799,59 20 858,-85-32-113,-1 1 1,37 19-1,-40-17-17,1-1 0,-1-1 0,2-1 1,19 5-1,-11-4 75,1 0 0,33 18 1,32 9 81,-85-32-142,50 17 422,-53-19-368,0 2 1,-1-1-1,1 0 1,-1 1-1,0 0 1,1 0-1,-1 0 1,-1 0-1,5 5 1,-7-7-48,-1-1 0,0 0 0,0 0 0,1 1 1,-1-1-1,0 0 0,0 1 0,0-1 0,1 0 1,-1 1-1,0-1 0,0 1 0,0-1 0,0 0 0,0 1 1,0-1-1,0 1 0,0-1 0,0 0 0,0 1 0,0-1 1,0 1-1,0-1 0,0 0 0,0 1 0,0-1 1,0 0-1,0 1 0,-1-1 0,1 1 0,0-1 0,-14 8 292,-20-4-245,33-4-72,-25 1-33,13-1-404,1 1-1,-23 4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2T14:14:54.788"/>
    </inkml:context>
    <inkml:brush xml:id="br0">
      <inkml:brushProperty name="width" value="0.2" units="cm"/>
      <inkml:brushProperty name="height" value="0.2" units="cm"/>
      <inkml:brushProperty name="color" value="#E71224"/>
    </inkml:brush>
  </inkml:definitions>
  <inkml:trace contextRef="#ctx0" brushRef="#br0">0 6771 24575,'0'-2'0,"1"1"0,-1-1 0,1 1 0,-1-1 0,1 1 0,0-1 0,-1 1 0,1 0 0,0-1 0,0 1 0,0 0 0,0 0 0,0 0 0,0 0 0,0 0 0,2-1 0,25-19 0,-16 13 0,15-9-141,0 1-1,2 2 1,0 0-1,0 2 1,42-11-1,39-17-46,-9-1-867,68-31 523,-111 47-1108,84-25 0,-20 8 482,-79 26 1073,253-88-1812,-7-7 1895,-57 18-1823,-65 43 1825,76-27 0,196-84-938,-137 48 938,-34 11 0,205-88-929,-274 110 789,-19 9 132,112-49 196,-47 21 298,-203 81 97,223-102-244,-83 32-339,114-62 0,-109 55-136,-35 20 1662,-3-4-1335,170-98 1081,39-29-1129,-56 35 109,-80 55-1320,21-13 302,105-63 766,-173 95 0,-35 19 0,164-81 0,-33 16-192,47-19 839,-57 21-647,-78 40 0,-112 61 346,40-19 318,-5 5-560,-29 13 833,30-21-937,83-44 0,307-128 1371,-386 183-1371,14-6 0,87-32-6,-52 20 2,105-45-1347,203-91 31,-243 86 1320,-28 11 1,97-48-38,-101 73-142,-20-6 179,-49 23 0,21-17 647,-31 16-70,-70 45 407,23-12-86,-26 10 138,60-25-1,-57 28-708,-32 16-327,1 1 0,23-6 0,-26 8 0,0-1 0,0 0 0,-1 0 0,1-1 0,18-9 0,-2-2 387,2 2-1,0 0 0,1 2 0,0 2 1,34-8-1,29-9 354,-61 15-527,21-5-153,90-43 0,-125 51-60,2 1 0,-1 1 0,1 1 0,34-5 0,-7 2 0,122-31 0,-149 35-10,0-2-1,0 0 0,21-10 1,-5 2-1313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2T14:19:44.127"/>
    </inkml:context>
    <inkml:brush xml:id="br0">
      <inkml:brushProperty name="width" value="0.2" units="cm"/>
      <inkml:brushProperty name="height" value="0.2" units="cm"/>
      <inkml:brushProperty name="color" value="#E71224"/>
    </inkml:brush>
  </inkml:definitions>
  <inkml:trace contextRef="#ctx0" brushRef="#br0">5710 8610 24575,'-23'-1'0,"-1"-1"0,1-1 0,0-1 0,0-1 0,0-1 0,-36-14 0,39 13 0,-1 2 0,0 0 0,-30-2 0,30 4 0,-1 0 0,1-2 0,-30-9 0,-91-28 0,92 29 0,-56-22 0,73 24 0,-62-14 0,60 18 0,-54-20 0,67 20 0,0 0 0,-32-4 0,30 7 0,1-1 0,-29-10 0,9-2 0,0 3 0,-78-15 0,-56-2-835,102 19 835,37 5 0,-69-4 0,81 9 0,-53-11 0,49 7 0,-34-2 0,41 6 0,-42-10 0,42 6 0,-44-3 0,43 6-6,-40-9 0,40 6 82,-43-3-1,28 5 153,0-3-1,-69-19 0,23 4-213,-13-7-14,62 17 0,-38-8 0,38 12 0,1-2 0,1-2 0,-60-28 0,83 35 0,-1 1 0,-23-5 0,25 7 0,0 0 0,1-1 0,0 0 0,0 0 0,0-1 0,-10-6 0,6 3 0,0 0 0,-1 1 0,-27-9 0,29 12 0,1-1 0,1 0 0,-1-1 0,0 0 0,1 0 0,0-1 0,-17-14 0,14 11 0,0 0 0,-1 0 0,0 2 0,0-1 0,0 2 0,-24-8 0,19 7 0,0 0 0,1-2 0,-25-14 0,-58-56 0,55 49 0,1-3 0,-44-41 0,-5-4 0,60 52 0,-40-39 0,33 21 0,21 21 0,0 2 0,-2 0 0,-42-31 0,48 41 0,2-1 0,-1 0 0,-14-18 0,-5-4 0,14 14 0,-26-34 0,-1-2 0,18 19 0,22 28 0,0 0 0,-1 0 0,-14-14 0,6 8 0,1 0 0,0-2 0,1 0 0,1 0 0,-16-28 0,23 35 0,-1 1 0,0 1 0,-12-12 0,12 12 0,-1 0 0,1 0 0,-12-19 0,9 7 0,0 2 0,1 1 0,-2-1 0,0 2 0,-1-1 0,-21-20 0,20 24 0,1 0 0,-15-22 0,-13-14 0,23 30 0,2 0 0,1-1 0,-15-28 0,15 25 0,0 1 0,-27-32 0,24 32-187,0-1-1,2 0 1,-21-41-1,-23-35-297,22 42 455,-32-66 1,32 55 26,7 17 142,15 27 93,1-1-1,1 0 1,1-1 0,-9-29-1,10 14-231,7 23 0,0 0 0,-2 1 0,0 0 0,-1 0 0,0 1 0,-13-20 0,13 23 0,0-1 0,1 1 0,0-2 0,1 1 0,0 0 0,2-1 0,-3-17 0,1 7 0,-13-37 0,8 28 0,0-1 0,-5-40 0,2 4 0,-15-33 0,15 60 0,2-1 0,-6-51 0,13 30 0,3 37 0,-9-53 0,4 42 0,-2-61 0,3 33 0,-8-4 0,8 52 0,-4-39 0,6-302 0,6 185 0,-2 146 0,2 0 0,8-34 0,-5 32 0,3-51 0,-7 60 0,2 0 0,0 1 0,1-1 0,15-39 0,-2 7 0,73-213 0,-86 253 0,1 0 0,1 1 0,1 0 0,12-19 0,16-30 0,-18 28-212,1 2 1,27-36-1,17-30-187,-29 46 399,3 1 0,80-88 0,-57 76-24,-24 26-14,48-65-1,-59 71-153,2 1 0,43-39 0,-36 37-110,39-48 0,-10 14 392,-56 59 158,1 1 0,-1-1 0,14-8 0,-13 9-265,0 0 0,0 0 0,10-13 0,46-47 17,-55 56 0,2 1 0,-1 0 0,16-11 0,9-9 0,134-109 586,-47 42-707,-83 66-60,43-25-1,29-23-140,-96 68 298,1 1 1,1 0-1,25-11 0,-3 2-2,16-10 19,142-82-39,-99 56-77,-33 20 59,64-26 18,-98 48 41,47-12 5,-59 21 0,-1-2 0,0 0 0,27-13 0,-11 3 0,1 1 0,51-14 0,-68 23 0,147-57 120,-33 20-507,96-28 414,-162 52-231,4-1-568,110-18 0,16-6 493,-146 30 175,1 3 0,0 1 0,57-3-1,-62 10 304,1-3-1,80-19 1,-44 7-582,1 3 0,0 4 0,147 1 0,-173 10 383,1-1 0,88-16 0,-77 9 447,1 2 0,129 6 0,-78 3-164,1325-3 2154,-1417 2-2576,1 1 0,-1 2-1,0 2 1,0 0 0,33 14 0,-28-10 156,0 0 1,71 10 0,-54-13 230,-1 3 0,0 2 0,0 2 0,88 39 1,-32-16-201,-62-24-506,42 20 1,57 42 1332,-131-68-993,1-2 0,28 10 0,-28-11 65,0 0 1,-1 1 0,20 11 0,55 36 52,48 34 0,-104-65 267,58 30 0,-53-33-245,43 31 0,27 23-844,39 29 164,-87-54 807,128 93 696,-108-79-845,-10-6 0,-60-50 0,-1 1 0,-1 1 0,1-1 0,7 11 0,-8-9 0,1 0 0,18 16 0,-8-11 0,0 1 0,0 1 0,-2 1 0,25 32 0,-30-36 0,0-1 0,0-1 0,16 13 0,-13-13 0,-1 1 0,19 23 0,17 27 13,-14-19 248,37 59 0,32 53-980,-47-74 1477,-6-8-929,61 97-980,26 68 1151,-102-175 35,58 116 134,-44-72-169,10 22 0,-52-111 0,0 0 0,14 18 0,6 14 0,1 7-41,-9-18-164,-2 0 0,21 63 0,25 81 51,-32-99 177,-20-47-23,16 73 0,-3-5 670,-15-71-242,-2 0 0,7 59 0,-12-22-702,0-15-292,11 66 1,-6-51 565,-2 1 0,-7 129 0,-1-75 0,4-8 0,-5 128 0,0-227-30,-1 0 0,-1 0 0,-1 0 1,-7 18-1,-9 29-38,11-34 256,0 0 0,-2-1 0,-23 42 0,-4 16-34,32-68-51,-1 1 0,-1-1-1,-1-1 1,-1 0-1,-18 24 1,-41 48-65,39-50-148,-40 42 1,-47 60 109,74-91-151,-2-2 0,-78 65 1,50-48 51,-61 67 82,-15 14 24,41-43-7,-20 23-221,84-81 66,-75 63 0,-18-9 1067,85-62-287,-50 32-647,-77 50-219,-16-6 241,139-84 23,-65 23 0,118-53-23,-86 44 396,56-28-131,-42 17 0,-56 15-265,106-40 0,-30 16 0,39-17 0,0 0 0,-1-1 0,0-2 0,-30 8 0,12-6 0,-39 14 0,50-14 0,0 0 0,-1-2 0,-50 6 0,50-9 0,-1 2 0,1 0 0,-35 12 0,37-9 0,0-1 0,0-2 0,0 0 0,-29 0 0,39-4 0,-19-1 0,1 1 0,0 2 0,-45 10 0,-88 18 0,-15-1 0,139-25 0,-1-1 0,-79-4 0,-28 2 0,77 12 0,54-9 0,0-1 0,-21 1 0,-2-2 0,6-2 0,1 2 0,-42 9 0,30-4 0,-1-3 0,1-2 0,-89-5 0,37 0 0,65 1 0,0 2 0,1 2 0,-57 12 0,55-7 0,1 2 0,-55 24 0,76-29 0,0-1 0,-1 0 0,1-1 0,-1-1 0,0 0 0,-24 0 0,19-1 0,-1 1 0,-28 6 0,-125 28 0,47-13 0,106-17 0,1 0 0,-1 2 0,1 0 0,-29 17 0,37-19 0,0-1 0,-1-1 0,1 0 0,-1 0 0,1-2 0,-19 4 0,15-4 0,1 1 0,0 0 0,1 1 0,-19 8 0,-34 13 82,49-19-564,-1 0-1,-29 16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9737AA-2CD0-4C31-A639-26C0E30C22CF}" type="datetimeFigureOut">
              <a:rPr lang="zh-CN" altLang="en-US" smtClean="0"/>
              <a:t>2022/2/8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971EF-10F8-4554-82C6-9421E169F484}" type="slidenum">
              <a:rPr lang="zh-CN" altLang="en-US" smtClean="0"/>
              <a:t>‹#›</a:t>
            </a:fld>
            <a:endParaRPr lang="zh-CN" altLang="en-US"/>
          </a:p>
        </p:txBody>
      </p:sp>
    </p:spTree>
    <p:extLst>
      <p:ext uri="{BB962C8B-B14F-4D97-AF65-F5344CB8AC3E}">
        <p14:creationId xmlns:p14="http://schemas.microsoft.com/office/powerpoint/2010/main" val="1503187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简介，鉴于不了解，轻松的分享，希望激发兴趣</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1</a:t>
            </a:fld>
            <a:endParaRPr lang="zh-CN" altLang="en-US"/>
          </a:p>
        </p:txBody>
      </p:sp>
    </p:spTree>
    <p:extLst>
      <p:ext uri="{BB962C8B-B14F-4D97-AF65-F5344CB8AC3E}">
        <p14:creationId xmlns:p14="http://schemas.microsoft.com/office/powerpoint/2010/main" val="1663695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1971EF-10F8-4554-82C6-9421E169F484}" type="slidenum">
              <a:rPr lang="zh-CN" altLang="en-US" smtClean="0"/>
              <a:t>12</a:t>
            </a:fld>
            <a:endParaRPr lang="zh-CN" altLang="en-US"/>
          </a:p>
        </p:txBody>
      </p:sp>
    </p:spTree>
    <p:extLst>
      <p:ext uri="{BB962C8B-B14F-4D97-AF65-F5344CB8AC3E}">
        <p14:creationId xmlns:p14="http://schemas.microsoft.com/office/powerpoint/2010/main" val="2225034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1971EF-10F8-4554-82C6-9421E169F484}" type="slidenum">
              <a:rPr lang="zh-CN" altLang="en-US" smtClean="0"/>
              <a:t>13</a:t>
            </a:fld>
            <a:endParaRPr lang="zh-CN" altLang="en-US"/>
          </a:p>
        </p:txBody>
      </p:sp>
    </p:spTree>
    <p:extLst>
      <p:ext uri="{BB962C8B-B14F-4D97-AF65-F5344CB8AC3E}">
        <p14:creationId xmlns:p14="http://schemas.microsoft.com/office/powerpoint/2010/main" val="2956119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1971EF-10F8-4554-82C6-9421E169F484}" type="slidenum">
              <a:rPr lang="zh-CN" altLang="en-US" smtClean="0"/>
              <a:t>14</a:t>
            </a:fld>
            <a:endParaRPr lang="zh-CN" altLang="en-US"/>
          </a:p>
        </p:txBody>
      </p:sp>
    </p:spTree>
    <p:extLst>
      <p:ext uri="{BB962C8B-B14F-4D97-AF65-F5344CB8AC3E}">
        <p14:creationId xmlns:p14="http://schemas.microsoft.com/office/powerpoint/2010/main" val="516489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通常情况下免疫系统是个好人，炎症也是来帮助你、保护你、抵御外界。</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15</a:t>
            </a:fld>
            <a:endParaRPr lang="zh-CN" altLang="en-US"/>
          </a:p>
        </p:txBody>
      </p:sp>
    </p:spTree>
    <p:extLst>
      <p:ext uri="{BB962C8B-B14F-4D97-AF65-F5344CB8AC3E}">
        <p14:creationId xmlns:p14="http://schemas.microsoft.com/office/powerpoint/2010/main" val="3812365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预测的错误并不是小事，因为我们的体验就是预测构成的。。你可能听说过，被截肢的人会产生“幻痛”，明明没有感觉输入为什么还会产生痛呢？ 因为预测</a:t>
            </a:r>
            <a:r>
              <a:rPr lang="en-US" altLang="zh-CN" dirty="0"/>
              <a:t>-</a:t>
            </a:r>
            <a:r>
              <a:rPr lang="zh-CN" altLang="en-US" dirty="0"/>
              <a:t>修正回路暂时失灵了，大脑太固执己见，无视了外界输入。实际上，慢性疼痛也是如此，病人往往身体上没有任何组织损伤。“你就是心理作用”。  内感受网络和控制网络的部分被削弱了，无法做出正确的预测，也无法根据经验学习，没有威胁的时候预测到了威胁。</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16</a:t>
            </a:fld>
            <a:endParaRPr lang="zh-CN" altLang="en-US"/>
          </a:p>
        </p:txBody>
      </p:sp>
    </p:spTree>
    <p:extLst>
      <p:ext uri="{BB962C8B-B14F-4D97-AF65-F5344CB8AC3E}">
        <p14:creationId xmlns:p14="http://schemas.microsoft.com/office/powerpoint/2010/main" val="3983936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概括起来就是 不要担心，保持乐观；实在不行，那就试试抗抑郁药</a:t>
            </a:r>
            <a:r>
              <a:rPr lang="en-US" altLang="zh-CN" dirty="0"/>
              <a:t>.  </a:t>
            </a:r>
            <a:r>
              <a:rPr lang="zh-CN" altLang="en-US" dirty="0"/>
              <a:t>一个想死 一个想活， 抑郁可不是去商场</a:t>
            </a:r>
            <a:r>
              <a:rPr lang="en-US" altLang="zh-CN" dirty="0"/>
              <a:t>shopping</a:t>
            </a:r>
            <a:r>
              <a:rPr lang="zh-CN" altLang="en-US" dirty="0"/>
              <a:t>一下或者去做个</a:t>
            </a:r>
            <a:r>
              <a:rPr lang="en-US" altLang="zh-CN" dirty="0"/>
              <a:t>spa</a:t>
            </a:r>
            <a:r>
              <a:rPr lang="zh-CN" altLang="en-US" dirty="0"/>
              <a:t>就能好的</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17</a:t>
            </a:fld>
            <a:endParaRPr lang="zh-CN" altLang="en-US"/>
          </a:p>
        </p:txBody>
      </p:sp>
    </p:spTree>
    <p:extLst>
      <p:ext uri="{BB962C8B-B14F-4D97-AF65-F5344CB8AC3E}">
        <p14:creationId xmlns:p14="http://schemas.microsoft.com/office/powerpoint/2010/main" val="4072202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概括起来就是 不要担心，保持乐观；实在不行，那就试试抗抑郁药</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18</a:t>
            </a:fld>
            <a:endParaRPr lang="zh-CN" altLang="en-US"/>
          </a:p>
        </p:txBody>
      </p:sp>
    </p:spTree>
    <p:extLst>
      <p:ext uri="{BB962C8B-B14F-4D97-AF65-F5344CB8AC3E}">
        <p14:creationId xmlns:p14="http://schemas.microsoft.com/office/powerpoint/2010/main" val="443253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概括起来就是 不要担心，保持乐观；实在不行，那就试试抗抑郁药</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19</a:t>
            </a:fld>
            <a:endParaRPr lang="zh-CN" altLang="en-US"/>
          </a:p>
        </p:txBody>
      </p:sp>
    </p:spTree>
    <p:extLst>
      <p:ext uri="{BB962C8B-B14F-4D97-AF65-F5344CB8AC3E}">
        <p14:creationId xmlns:p14="http://schemas.microsoft.com/office/powerpoint/2010/main" val="3239737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概括起来就是 不要担心，保持乐观；实在不行，那就试试抗抑郁药</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20</a:t>
            </a:fld>
            <a:endParaRPr lang="zh-CN" altLang="en-US"/>
          </a:p>
        </p:txBody>
      </p:sp>
    </p:spTree>
    <p:extLst>
      <p:ext uri="{BB962C8B-B14F-4D97-AF65-F5344CB8AC3E}">
        <p14:creationId xmlns:p14="http://schemas.microsoft.com/office/powerpoint/2010/main" val="775531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就像我们把相同的身体变化命名为把不同的情绪，我们只是根据具体情况把它们分类并命名为不同的疾病，也许这些疾病并不存在那么明显的分界。</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22</a:t>
            </a:fld>
            <a:endParaRPr lang="zh-CN" altLang="en-US"/>
          </a:p>
        </p:txBody>
      </p:sp>
    </p:spTree>
    <p:extLst>
      <p:ext uri="{BB962C8B-B14F-4D97-AF65-F5344CB8AC3E}">
        <p14:creationId xmlns:p14="http://schemas.microsoft.com/office/powerpoint/2010/main" val="850495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3B660D-176A-406D-8375-8DDF0682BF15}" type="slidenum">
              <a:rPr lang="zh-CN" altLang="en-US" smtClean="0"/>
              <a:t>2</a:t>
            </a:fld>
            <a:endParaRPr lang="zh-CN" altLang="en-US"/>
          </a:p>
        </p:txBody>
      </p:sp>
    </p:spTree>
    <p:extLst>
      <p:ext uri="{BB962C8B-B14F-4D97-AF65-F5344CB8AC3E}">
        <p14:creationId xmlns:p14="http://schemas.microsoft.com/office/powerpoint/2010/main" val="1672895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1971EF-10F8-4554-82C6-9421E169F484}" type="slidenum">
              <a:rPr lang="zh-CN" altLang="en-US" smtClean="0"/>
              <a:t>23</a:t>
            </a:fld>
            <a:endParaRPr lang="zh-CN" altLang="en-US"/>
          </a:p>
        </p:txBody>
      </p:sp>
    </p:spTree>
    <p:extLst>
      <p:ext uri="{BB962C8B-B14F-4D97-AF65-F5344CB8AC3E}">
        <p14:creationId xmlns:p14="http://schemas.microsoft.com/office/powerpoint/2010/main" val="3858447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幼年的影响巨大</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24</a:t>
            </a:fld>
            <a:endParaRPr lang="zh-CN" altLang="en-US"/>
          </a:p>
        </p:txBody>
      </p:sp>
    </p:spTree>
    <p:extLst>
      <p:ext uri="{BB962C8B-B14F-4D97-AF65-F5344CB8AC3E}">
        <p14:creationId xmlns:p14="http://schemas.microsoft.com/office/powerpoint/2010/main" val="2750725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81971EF-10F8-4554-82C6-9421E169F484}" type="slidenum">
              <a:rPr lang="zh-CN" altLang="en-US" smtClean="0"/>
              <a:t>4</a:t>
            </a:fld>
            <a:endParaRPr lang="zh-CN" altLang="en-US"/>
          </a:p>
        </p:txBody>
      </p:sp>
    </p:spTree>
    <p:extLst>
      <p:ext uri="{BB962C8B-B14F-4D97-AF65-F5344CB8AC3E}">
        <p14:creationId xmlns:p14="http://schemas.microsoft.com/office/powerpoint/2010/main" val="2799544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正如水平高超的画师可以区分出</a:t>
            </a:r>
            <a:r>
              <a:rPr lang="en-US" altLang="zh-CN" dirty="0"/>
              <a:t>5</a:t>
            </a:r>
            <a:r>
              <a:rPr lang="zh-CN" altLang="en-US" dirty="0"/>
              <a:t>种蓝色，口红</a:t>
            </a:r>
            <a:r>
              <a:rPr lang="en-US" altLang="zh-CN" dirty="0"/>
              <a:t>??  </a:t>
            </a:r>
            <a:r>
              <a:rPr lang="zh-CN" altLang="en-US" dirty="0"/>
              <a:t>情绪粒度高的人会使用更细致的词汇：快乐可以是欣喜若狂可以是备受鼓舞、别总用悲伤，学会了解气馁和沮丧吧，，如果你够聪明甚至可以发明新的情绪：如中年开始后对镜子的憎恶、下好了电影却发现薯片吃光了难过，事实是积极的使用这些词汇可以提升你感受各类情绪的能力。</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5</a:t>
            </a:fld>
            <a:endParaRPr lang="zh-CN" altLang="en-US"/>
          </a:p>
        </p:txBody>
      </p:sp>
    </p:spTree>
    <p:extLst>
      <p:ext uri="{BB962C8B-B14F-4D97-AF65-F5344CB8AC3E}">
        <p14:creationId xmlns:p14="http://schemas.microsoft.com/office/powerpoint/2010/main" val="240549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情绪到底有没有指纹：到底对不对应固定的脸部肌肉变化以及生理变化，情绪的感知受情景影响太大了，单从一张图片并不能知道发生了什么，如果知道上下文就容易多了 </a:t>
            </a:r>
            <a:r>
              <a:rPr lang="en-US" altLang="zh-CN" dirty="0"/>
              <a:t>08</a:t>
            </a:r>
            <a:r>
              <a:rPr lang="zh-CN" altLang="en-US" dirty="0"/>
              <a:t>年澳网的欣喜， 后续许多实验也证明，不光是表情、从各种生理指标也不能找到情绪的固定指纹</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6</a:t>
            </a:fld>
            <a:endParaRPr lang="zh-CN" altLang="en-US"/>
          </a:p>
        </p:txBody>
      </p:sp>
    </p:spTree>
    <p:extLst>
      <p:ext uri="{BB962C8B-B14F-4D97-AF65-F5344CB8AC3E}">
        <p14:creationId xmlns:p14="http://schemas.microsoft.com/office/powerpoint/2010/main" val="457578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构建论的观点：任何情绪类别都可以有很多实例，变异性是常态，愤怒时你可能会大叫、也可能只是紧锁眉头、甚至一声不吭，你的心跳可能加快，也可能减慢。这些原材料好比不同的基本食材一样，经过大脑复杂的反应，变成了面包，拥有了自己的特性，比如松软或有嚼劲。我们主动构建了自己的情绪，我们不是情绪的被动激发者 而是情绪的主动构建者。</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7</a:t>
            </a:fld>
            <a:endParaRPr lang="zh-CN" altLang="en-US"/>
          </a:p>
        </p:txBody>
      </p:sp>
    </p:spTree>
    <p:extLst>
      <p:ext uri="{BB962C8B-B14F-4D97-AF65-F5344CB8AC3E}">
        <p14:creationId xmlns:p14="http://schemas.microsoft.com/office/powerpoint/2010/main" val="423283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纵观人类历史，大脑总是被低估，这也是可以理解的，大脑只占人体重量的</a:t>
            </a:r>
            <a:r>
              <a:rPr lang="en-US" altLang="zh-CN" dirty="0"/>
              <a:t>2%</a:t>
            </a:r>
            <a:r>
              <a:rPr lang="zh-CN" altLang="en-US" dirty="0"/>
              <a:t>，虽然最终大脑得到了正名，但它超凡的能力依然没有得到足够的认可。</a:t>
            </a:r>
            <a:endParaRPr lang="en-US" altLang="zh-CN" dirty="0"/>
          </a:p>
          <a:p>
            <a:r>
              <a:rPr lang="zh-CN" altLang="en-US" dirty="0"/>
              <a:t>大脑的预测和修正犹如连续的风暴，数以亿计的预测回路存在于整个大脑中，并且分很多层级，在我们的一生中 从未间断</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8</a:t>
            </a:fld>
            <a:endParaRPr lang="zh-CN" altLang="en-US"/>
          </a:p>
        </p:txBody>
      </p:sp>
    </p:spTree>
    <p:extLst>
      <p:ext uri="{BB962C8B-B14F-4D97-AF65-F5344CB8AC3E}">
        <p14:creationId xmlns:p14="http://schemas.microsoft.com/office/powerpoint/2010/main" val="1556083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81971EF-10F8-4554-82C6-9421E169F484}" type="slidenum">
              <a:rPr lang="zh-CN" altLang="en-US" smtClean="0"/>
              <a:t>9</a:t>
            </a:fld>
            <a:endParaRPr lang="zh-CN" altLang="en-US"/>
          </a:p>
        </p:txBody>
      </p:sp>
    </p:spTree>
    <p:extLst>
      <p:ext uri="{BB962C8B-B14F-4D97-AF65-F5344CB8AC3E}">
        <p14:creationId xmlns:p14="http://schemas.microsoft.com/office/powerpoint/2010/main" val="16513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通常情况下免疫系统是个好人，炎症也是来帮助你</a:t>
            </a:r>
          </a:p>
        </p:txBody>
      </p:sp>
      <p:sp>
        <p:nvSpPr>
          <p:cNvPr id="4" name="灯片编号占位符 3"/>
          <p:cNvSpPr>
            <a:spLocks noGrp="1"/>
          </p:cNvSpPr>
          <p:nvPr>
            <p:ph type="sldNum" sz="quarter" idx="5"/>
          </p:nvPr>
        </p:nvSpPr>
        <p:spPr/>
        <p:txBody>
          <a:bodyPr/>
          <a:lstStyle/>
          <a:p>
            <a:fld id="{881971EF-10F8-4554-82C6-9421E169F484}" type="slidenum">
              <a:rPr lang="zh-CN" altLang="en-US" smtClean="0"/>
              <a:t>11</a:t>
            </a:fld>
            <a:endParaRPr lang="zh-CN" altLang="en-US"/>
          </a:p>
        </p:txBody>
      </p:sp>
    </p:spTree>
    <p:extLst>
      <p:ext uri="{BB962C8B-B14F-4D97-AF65-F5344CB8AC3E}">
        <p14:creationId xmlns:p14="http://schemas.microsoft.com/office/powerpoint/2010/main" val="1079168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5C841068-7120-4BEC-90CD-5648141783F7}"/>
              </a:ext>
            </a:extLst>
          </p:cNvPr>
          <p:cNvPicPr>
            <a:picLocks noChangeAspect="1"/>
          </p:cNvPicPr>
          <p:nvPr userDrawn="1"/>
        </p:nvPicPr>
        <p:blipFill>
          <a:blip r:embed="rId3"/>
          <a:stretch>
            <a:fillRect/>
          </a:stretch>
        </p:blipFill>
        <p:spPr>
          <a:xfrm>
            <a:off x="695326" y="6482859"/>
            <a:ext cx="1199345" cy="165600"/>
          </a:xfrm>
          <a:prstGeom prst="rect">
            <a:avLst/>
          </a:prstGeom>
        </p:spPr>
      </p:pic>
    </p:spTree>
    <p:extLst>
      <p:ext uri="{BB962C8B-B14F-4D97-AF65-F5344CB8AC3E}">
        <p14:creationId xmlns:p14="http://schemas.microsoft.com/office/powerpoint/2010/main" val="36335743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70464C9-2850-43C5-A27B-966709DA7AC1}" type="datetimeFigureOut">
              <a:rPr lang="zh-CN" altLang="en-US" smtClean="0"/>
              <a:t>2022/2/8</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E118C877-9373-4B63-906F-8995825695F0}" type="slidenum">
              <a:rPr lang="zh-CN" altLang="en-US" smtClean="0"/>
              <a:t>‹#›</a:t>
            </a:fld>
            <a:endParaRPr lang="zh-CN" altLang="en-US"/>
          </a:p>
        </p:txBody>
      </p:sp>
    </p:spTree>
    <p:extLst>
      <p:ext uri="{BB962C8B-B14F-4D97-AF65-F5344CB8AC3E}">
        <p14:creationId xmlns:p14="http://schemas.microsoft.com/office/powerpoint/2010/main" val="3669054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bg>
      <p:bgPr>
        <a:solidFill>
          <a:schemeClr val="bg1">
            <a:lumMod val="95000"/>
          </a:schemeClr>
        </a:solidFill>
        <a:effectLst/>
      </p:bgPr>
    </p:bg>
    <p:spTree>
      <p:nvGrpSpPr>
        <p:cNvPr id="1" name=""/>
        <p:cNvGrpSpPr/>
        <p:nvPr/>
      </p:nvGrpSpPr>
      <p:grpSpPr>
        <a:xfrm>
          <a:off x="0" y="0"/>
          <a:ext cx="0" cy="0"/>
          <a:chOff x="0" y="0"/>
          <a:chExt cx="0" cy="0"/>
        </a:xfrm>
      </p:grpSpPr>
      <p:pic>
        <p:nvPicPr>
          <p:cNvPr id="94" name="图片 93">
            <a:extLst>
              <a:ext uri="{FF2B5EF4-FFF2-40B4-BE49-F238E27FC236}">
                <a16:creationId xmlns:a16="http://schemas.microsoft.com/office/drawing/2014/main" id="{DE23EBBF-5657-41CF-AC75-56CDE58C73FA}"/>
              </a:ext>
            </a:extLst>
          </p:cNvPr>
          <p:cNvPicPr>
            <a:picLocks noChangeAspect="1"/>
          </p:cNvPicPr>
          <p:nvPr userDrawn="1"/>
        </p:nvPicPr>
        <p:blipFill>
          <a:blip r:embed="rId2"/>
          <a:stretch>
            <a:fillRect/>
          </a:stretch>
        </p:blipFill>
        <p:spPr>
          <a:xfrm>
            <a:off x="253660" y="245661"/>
            <a:ext cx="11713266" cy="6386220"/>
          </a:xfrm>
          <a:prstGeom prst="rect">
            <a:avLst/>
          </a:prstGeom>
        </p:spPr>
      </p:pic>
      <p:sp>
        <p:nvSpPr>
          <p:cNvPr id="12" name="标题 21">
            <a:extLst>
              <a:ext uri="{FF2B5EF4-FFF2-40B4-BE49-F238E27FC236}">
                <a16:creationId xmlns:a16="http://schemas.microsoft.com/office/drawing/2014/main" id="{AA1EAA10-B78D-3C46-96A2-6784C411DE81}"/>
              </a:ext>
            </a:extLst>
          </p:cNvPr>
          <p:cNvSpPr>
            <a:spLocks noGrp="1"/>
          </p:cNvSpPr>
          <p:nvPr>
            <p:ph type="title" hasCustomPrompt="1"/>
          </p:nvPr>
        </p:nvSpPr>
        <p:spPr>
          <a:xfrm>
            <a:off x="695325" y="336539"/>
            <a:ext cx="10801350" cy="489412"/>
          </a:xfrm>
          <a:prstGeom prst="rect">
            <a:avLst/>
          </a:prstGeom>
        </p:spPr>
        <p:txBody>
          <a:bodyPr lIns="0" tIns="0" rIns="0" bIns="0" anchor="t" anchorCtr="0">
            <a:noAutofit/>
          </a:bodyPr>
          <a:lstStyle>
            <a:lvl1pPr>
              <a:defRPr sz="3600" b="1" i="0">
                <a:solidFill>
                  <a:srgbClr val="042A72"/>
                </a:solidFill>
                <a:latin typeface="微软雅黑" panose="020B0503020204020204" pitchFamily="34" charset="-122"/>
                <a:ea typeface="微软雅黑" panose="020B0503020204020204" pitchFamily="34" charset="-122"/>
              </a:defRPr>
            </a:lvl1pPr>
          </a:lstStyle>
          <a:p>
            <a:r>
              <a:rPr kumimoji="1" lang="zh-TW" altLang="en-US" dirty="0"/>
              <a:t>目录</a:t>
            </a:r>
            <a:endParaRPr kumimoji="1" lang="zh-CN" altLang="en-US" dirty="0"/>
          </a:p>
        </p:txBody>
      </p:sp>
      <p:pic>
        <p:nvPicPr>
          <p:cNvPr id="2" name="Picture 24">
            <a:extLst>
              <a:ext uri="{FF2B5EF4-FFF2-40B4-BE49-F238E27FC236}">
                <a16:creationId xmlns:a16="http://schemas.microsoft.com/office/drawing/2014/main" id="{5F9EF3BB-44F0-43F6-80C2-F29B9AA51F06}"/>
              </a:ext>
            </a:extLst>
          </p:cNvPr>
          <p:cNvPicPr>
            <a:picLocks noChangeAspect="1"/>
          </p:cNvPicPr>
          <p:nvPr userDrawn="1"/>
        </p:nvPicPr>
        <p:blipFill>
          <a:blip r:embed="rId3"/>
          <a:stretch>
            <a:fillRect/>
          </a:stretch>
        </p:blipFill>
        <p:spPr>
          <a:xfrm>
            <a:off x="695326" y="6482859"/>
            <a:ext cx="1194327" cy="165600"/>
          </a:xfrm>
          <a:prstGeom prst="rect">
            <a:avLst/>
          </a:prstGeom>
        </p:spPr>
      </p:pic>
      <p:sp>
        <p:nvSpPr>
          <p:cNvPr id="79" name="文本占位符 17">
            <a:extLst>
              <a:ext uri="{FF2B5EF4-FFF2-40B4-BE49-F238E27FC236}">
                <a16:creationId xmlns:a16="http://schemas.microsoft.com/office/drawing/2014/main" id="{CEA353E2-7FED-48FE-9FC5-9C5710C5BF3D}"/>
              </a:ext>
            </a:extLst>
          </p:cNvPr>
          <p:cNvSpPr>
            <a:spLocks noGrp="1"/>
          </p:cNvSpPr>
          <p:nvPr>
            <p:ph type="body" sz="quarter" idx="16" hasCustomPrompt="1"/>
          </p:nvPr>
        </p:nvSpPr>
        <p:spPr>
          <a:xfrm>
            <a:off x="1186644" y="1435635"/>
            <a:ext cx="3335315" cy="244077"/>
          </a:xfrm>
          <a:prstGeom prst="rect">
            <a:avLst/>
          </a:prstGeom>
        </p:spPr>
        <p:txBody>
          <a:bodyPr lIns="0" tIns="0" rIns="0" bIns="0" anchor="t" anchorCtr="0">
            <a:normAutofit/>
          </a:bodyPr>
          <a:lstStyle>
            <a:lvl1pPr marL="0" indent="0">
              <a:buFontTx/>
              <a:buNone/>
              <a:defRPr sz="1500" b="1" i="0">
                <a:solidFill>
                  <a:srgbClr val="002060"/>
                </a:solidFill>
                <a:latin typeface="微软雅黑" panose="020B0503020204020204" pitchFamily="34" charset="-122"/>
                <a:ea typeface="微软雅黑" panose="020B0503020204020204" pitchFamily="34" charset="-122"/>
              </a:defRPr>
            </a:lvl1pPr>
          </a:lstStyle>
          <a:p>
            <a:pPr lvl="0"/>
            <a:r>
              <a:rPr lang="en-US" dirty="0"/>
              <a:t>Click to Edit Text</a:t>
            </a:r>
          </a:p>
        </p:txBody>
      </p:sp>
      <p:sp>
        <p:nvSpPr>
          <p:cNvPr id="80" name="文本占位符 17">
            <a:extLst>
              <a:ext uri="{FF2B5EF4-FFF2-40B4-BE49-F238E27FC236}">
                <a16:creationId xmlns:a16="http://schemas.microsoft.com/office/drawing/2014/main" id="{1A15E025-05F2-41A8-9333-D4AC66E0EC06}"/>
              </a:ext>
            </a:extLst>
          </p:cNvPr>
          <p:cNvSpPr>
            <a:spLocks noGrp="1"/>
          </p:cNvSpPr>
          <p:nvPr>
            <p:ph type="body" sz="quarter" idx="18" hasCustomPrompt="1"/>
          </p:nvPr>
        </p:nvSpPr>
        <p:spPr>
          <a:xfrm>
            <a:off x="1186643" y="1723870"/>
            <a:ext cx="3335315" cy="1049148"/>
          </a:xfrm>
          <a:prstGeom prst="rect">
            <a:avLst/>
          </a:prstGeom>
        </p:spPr>
        <p:txBody>
          <a:bodyPr lIns="0" tIns="0" rIns="0" bIns="0" anchor="t" anchorCtr="0">
            <a:normAutofit/>
          </a:bodyPr>
          <a:lstStyle>
            <a:lvl1pPr marL="0" indent="0">
              <a:lnSpc>
                <a:spcPct val="100000"/>
              </a:lnSpc>
              <a:spcBef>
                <a:spcPts val="500"/>
              </a:spcBef>
              <a:buFontTx/>
              <a:buNone/>
              <a:defRPr sz="1200" b="0" i="0">
                <a:solidFill>
                  <a:schemeClr val="tx1">
                    <a:lumMod val="65000"/>
                    <a:lumOff val="35000"/>
                  </a:schemeClr>
                </a:solidFill>
                <a:latin typeface="微软雅黑" panose="020B0503020204020204" pitchFamily="34" charset="-122"/>
                <a:ea typeface="微软雅黑" panose="020B0503020204020204" pitchFamily="34" charset="-122"/>
              </a:defRPr>
            </a:lvl1pPr>
          </a:lstStyle>
          <a:p>
            <a:pPr lvl="0"/>
            <a:r>
              <a:rPr lang="en-US" dirty="0"/>
              <a:t>Click to Edit Text</a:t>
            </a:r>
          </a:p>
        </p:txBody>
      </p:sp>
      <p:sp>
        <p:nvSpPr>
          <p:cNvPr id="81" name="文本占位符 17">
            <a:extLst>
              <a:ext uri="{FF2B5EF4-FFF2-40B4-BE49-F238E27FC236}">
                <a16:creationId xmlns:a16="http://schemas.microsoft.com/office/drawing/2014/main" id="{7CB2207A-8D1C-463F-89C1-FFCE0F06C92F}"/>
              </a:ext>
            </a:extLst>
          </p:cNvPr>
          <p:cNvSpPr>
            <a:spLocks noGrp="1"/>
          </p:cNvSpPr>
          <p:nvPr>
            <p:ph type="body" sz="quarter" idx="19" hasCustomPrompt="1"/>
          </p:nvPr>
        </p:nvSpPr>
        <p:spPr>
          <a:xfrm>
            <a:off x="1186644" y="2986139"/>
            <a:ext cx="3335315" cy="244077"/>
          </a:xfrm>
          <a:prstGeom prst="rect">
            <a:avLst/>
          </a:prstGeom>
        </p:spPr>
        <p:txBody>
          <a:bodyPr lIns="0" tIns="0" rIns="0" bIns="0" anchor="t" anchorCtr="0"/>
          <a:lstStyle>
            <a:lvl1pPr marL="0" indent="0">
              <a:buFontTx/>
              <a:buNone/>
              <a:defRPr lang="en-US" sz="1500" b="1" i="0" kern="1200" dirty="0">
                <a:solidFill>
                  <a:srgbClr val="002060"/>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90000"/>
              </a:lnSpc>
              <a:spcBef>
                <a:spcPts val="1000"/>
              </a:spcBef>
              <a:buFontTx/>
              <a:buNone/>
            </a:pPr>
            <a:r>
              <a:rPr lang="en-US" dirty="0"/>
              <a:t>Click to Edit Text</a:t>
            </a:r>
          </a:p>
        </p:txBody>
      </p:sp>
      <p:sp>
        <p:nvSpPr>
          <p:cNvPr id="82" name="文本占位符 17">
            <a:extLst>
              <a:ext uri="{FF2B5EF4-FFF2-40B4-BE49-F238E27FC236}">
                <a16:creationId xmlns:a16="http://schemas.microsoft.com/office/drawing/2014/main" id="{1C26E675-3B44-4F5E-AE88-F5CA601F873A}"/>
              </a:ext>
            </a:extLst>
          </p:cNvPr>
          <p:cNvSpPr>
            <a:spLocks noGrp="1"/>
          </p:cNvSpPr>
          <p:nvPr>
            <p:ph type="body" sz="quarter" idx="20" hasCustomPrompt="1"/>
          </p:nvPr>
        </p:nvSpPr>
        <p:spPr>
          <a:xfrm>
            <a:off x="1186644" y="3274374"/>
            <a:ext cx="3335314" cy="1049148"/>
          </a:xfrm>
          <a:prstGeom prst="rect">
            <a:avLst/>
          </a:prstGeom>
        </p:spPr>
        <p:txBody>
          <a:bodyPr lIns="0" tIns="0" rIns="0" bIns="0" anchor="t" anchorCtr="0"/>
          <a:lstStyle>
            <a:lvl1pPr marL="0" indent="0">
              <a:lnSpc>
                <a:spcPct val="100000"/>
              </a:lnSpc>
              <a:spcBef>
                <a:spcPts val="500"/>
              </a:spcBef>
              <a:buFontTx/>
              <a:buNone/>
              <a:defRPr lang="en-US" sz="1200" b="0" i="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100000"/>
              </a:lnSpc>
              <a:spcBef>
                <a:spcPts val="500"/>
              </a:spcBef>
              <a:buFontTx/>
              <a:buNone/>
            </a:pPr>
            <a:r>
              <a:rPr lang="en-US" dirty="0"/>
              <a:t>Click to Edit Text</a:t>
            </a:r>
          </a:p>
        </p:txBody>
      </p:sp>
      <p:sp>
        <p:nvSpPr>
          <p:cNvPr id="83" name="文本占位符 17">
            <a:extLst>
              <a:ext uri="{FF2B5EF4-FFF2-40B4-BE49-F238E27FC236}">
                <a16:creationId xmlns:a16="http://schemas.microsoft.com/office/drawing/2014/main" id="{15B37023-F86B-4DE4-99A3-1BEE53C1A47E}"/>
              </a:ext>
            </a:extLst>
          </p:cNvPr>
          <p:cNvSpPr>
            <a:spLocks noGrp="1"/>
          </p:cNvSpPr>
          <p:nvPr>
            <p:ph type="body" sz="quarter" idx="21" hasCustomPrompt="1"/>
          </p:nvPr>
        </p:nvSpPr>
        <p:spPr>
          <a:xfrm>
            <a:off x="1186644" y="4506826"/>
            <a:ext cx="3335315" cy="244077"/>
          </a:xfrm>
          <a:prstGeom prst="rect">
            <a:avLst/>
          </a:prstGeom>
        </p:spPr>
        <p:txBody>
          <a:bodyPr lIns="0" tIns="0" rIns="0" bIns="0" anchor="t" anchorCtr="0"/>
          <a:lstStyle>
            <a:lvl1pPr marL="0" indent="0">
              <a:buFontTx/>
              <a:buNone/>
              <a:defRPr lang="en-US" sz="1500" b="1" i="0" kern="1200" dirty="0">
                <a:solidFill>
                  <a:srgbClr val="002060"/>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90000"/>
              </a:lnSpc>
              <a:spcBef>
                <a:spcPts val="1000"/>
              </a:spcBef>
              <a:buFontTx/>
              <a:buNone/>
            </a:pPr>
            <a:r>
              <a:rPr lang="en-US" dirty="0"/>
              <a:t>Click to Edit Text</a:t>
            </a:r>
          </a:p>
        </p:txBody>
      </p:sp>
      <p:sp>
        <p:nvSpPr>
          <p:cNvPr id="84" name="文本占位符 17">
            <a:extLst>
              <a:ext uri="{FF2B5EF4-FFF2-40B4-BE49-F238E27FC236}">
                <a16:creationId xmlns:a16="http://schemas.microsoft.com/office/drawing/2014/main" id="{FF359FE4-0B41-407A-ADC4-F34B4BA4BD28}"/>
              </a:ext>
            </a:extLst>
          </p:cNvPr>
          <p:cNvSpPr>
            <a:spLocks noGrp="1"/>
          </p:cNvSpPr>
          <p:nvPr>
            <p:ph type="body" sz="quarter" idx="22" hasCustomPrompt="1"/>
          </p:nvPr>
        </p:nvSpPr>
        <p:spPr>
          <a:xfrm>
            <a:off x="1186644" y="4795061"/>
            <a:ext cx="3335314" cy="1049148"/>
          </a:xfrm>
          <a:prstGeom prst="rect">
            <a:avLst/>
          </a:prstGeom>
        </p:spPr>
        <p:txBody>
          <a:bodyPr lIns="0" tIns="0" rIns="0" bIns="0" anchor="t" anchorCtr="0"/>
          <a:lstStyle>
            <a:lvl1pPr marL="0" indent="0">
              <a:lnSpc>
                <a:spcPct val="100000"/>
              </a:lnSpc>
              <a:spcBef>
                <a:spcPts val="500"/>
              </a:spcBef>
              <a:buFontTx/>
              <a:buNone/>
              <a:defRPr lang="en-US" sz="1200" b="0" i="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100000"/>
              </a:lnSpc>
              <a:spcBef>
                <a:spcPts val="500"/>
              </a:spcBef>
              <a:buFontTx/>
              <a:buNone/>
            </a:pPr>
            <a:r>
              <a:rPr lang="en-US" dirty="0"/>
              <a:t>Click to Edit Text</a:t>
            </a:r>
          </a:p>
        </p:txBody>
      </p:sp>
      <p:sp>
        <p:nvSpPr>
          <p:cNvPr id="85" name="文本占位符 17">
            <a:extLst>
              <a:ext uri="{FF2B5EF4-FFF2-40B4-BE49-F238E27FC236}">
                <a16:creationId xmlns:a16="http://schemas.microsoft.com/office/drawing/2014/main" id="{DA6F2F69-A952-4257-877F-99B65C8BDE70}"/>
              </a:ext>
            </a:extLst>
          </p:cNvPr>
          <p:cNvSpPr>
            <a:spLocks noGrp="1"/>
          </p:cNvSpPr>
          <p:nvPr>
            <p:ph type="body" sz="quarter" idx="23" hasCustomPrompt="1"/>
          </p:nvPr>
        </p:nvSpPr>
        <p:spPr>
          <a:xfrm>
            <a:off x="6096000" y="1435635"/>
            <a:ext cx="3335316" cy="244077"/>
          </a:xfrm>
          <a:prstGeom prst="rect">
            <a:avLst/>
          </a:prstGeom>
        </p:spPr>
        <p:txBody>
          <a:bodyPr lIns="0" tIns="0" rIns="0" bIns="0" anchor="t" anchorCtr="0"/>
          <a:lstStyle>
            <a:lvl1pPr marL="0" indent="0">
              <a:buFontTx/>
              <a:buNone/>
              <a:defRPr lang="en-US" sz="1500" b="1" i="0" kern="1200" dirty="0">
                <a:solidFill>
                  <a:srgbClr val="002060"/>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90000"/>
              </a:lnSpc>
              <a:spcBef>
                <a:spcPts val="1000"/>
              </a:spcBef>
              <a:buFontTx/>
              <a:buNone/>
            </a:pPr>
            <a:r>
              <a:rPr lang="en-US" dirty="0"/>
              <a:t>Click to Edit Text</a:t>
            </a:r>
          </a:p>
        </p:txBody>
      </p:sp>
      <p:sp>
        <p:nvSpPr>
          <p:cNvPr id="86" name="文本占位符 17">
            <a:extLst>
              <a:ext uri="{FF2B5EF4-FFF2-40B4-BE49-F238E27FC236}">
                <a16:creationId xmlns:a16="http://schemas.microsoft.com/office/drawing/2014/main" id="{D0487C36-5460-419F-ACD4-56DA4F1EE6BC}"/>
              </a:ext>
            </a:extLst>
          </p:cNvPr>
          <p:cNvSpPr>
            <a:spLocks noGrp="1"/>
          </p:cNvSpPr>
          <p:nvPr>
            <p:ph type="body" sz="quarter" idx="25" hasCustomPrompt="1"/>
          </p:nvPr>
        </p:nvSpPr>
        <p:spPr>
          <a:xfrm>
            <a:off x="6096000" y="2986139"/>
            <a:ext cx="3335316" cy="244077"/>
          </a:xfrm>
          <a:prstGeom prst="rect">
            <a:avLst/>
          </a:prstGeom>
        </p:spPr>
        <p:txBody>
          <a:bodyPr lIns="0" tIns="0" rIns="0" bIns="0" anchor="t" anchorCtr="0"/>
          <a:lstStyle>
            <a:lvl1pPr marL="0" indent="0">
              <a:buFontTx/>
              <a:buNone/>
              <a:defRPr lang="en-US" sz="1500" b="1" i="0" kern="1200" dirty="0">
                <a:solidFill>
                  <a:srgbClr val="002060"/>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90000"/>
              </a:lnSpc>
              <a:spcBef>
                <a:spcPts val="1000"/>
              </a:spcBef>
              <a:buFontTx/>
              <a:buNone/>
            </a:pPr>
            <a:r>
              <a:rPr lang="en-US" dirty="0"/>
              <a:t>Click to Edit Text</a:t>
            </a:r>
          </a:p>
        </p:txBody>
      </p:sp>
      <p:sp>
        <p:nvSpPr>
          <p:cNvPr id="87" name="文本占位符 17">
            <a:extLst>
              <a:ext uri="{FF2B5EF4-FFF2-40B4-BE49-F238E27FC236}">
                <a16:creationId xmlns:a16="http://schemas.microsoft.com/office/drawing/2014/main" id="{89B8786C-3A29-4925-BECD-1A454F16D65F}"/>
              </a:ext>
            </a:extLst>
          </p:cNvPr>
          <p:cNvSpPr>
            <a:spLocks noGrp="1"/>
          </p:cNvSpPr>
          <p:nvPr>
            <p:ph type="body" sz="quarter" idx="26" hasCustomPrompt="1"/>
          </p:nvPr>
        </p:nvSpPr>
        <p:spPr>
          <a:xfrm>
            <a:off x="6095999" y="3274374"/>
            <a:ext cx="3335314" cy="1049148"/>
          </a:xfrm>
          <a:prstGeom prst="rect">
            <a:avLst/>
          </a:prstGeom>
        </p:spPr>
        <p:txBody>
          <a:bodyPr lIns="0" tIns="0" rIns="0" bIns="0" anchor="t" anchorCtr="0"/>
          <a:lstStyle>
            <a:lvl1pPr marL="0" indent="0">
              <a:lnSpc>
                <a:spcPct val="100000"/>
              </a:lnSpc>
              <a:spcBef>
                <a:spcPts val="500"/>
              </a:spcBef>
              <a:buFontTx/>
              <a:buNone/>
              <a:defRPr lang="en-US" sz="1200" b="0" i="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100000"/>
              </a:lnSpc>
              <a:spcBef>
                <a:spcPts val="500"/>
              </a:spcBef>
              <a:buFontTx/>
              <a:buNone/>
            </a:pPr>
            <a:r>
              <a:rPr lang="en-US" dirty="0"/>
              <a:t>Click to Edit Text</a:t>
            </a:r>
          </a:p>
        </p:txBody>
      </p:sp>
      <p:sp>
        <p:nvSpPr>
          <p:cNvPr id="88" name="文本占位符 17">
            <a:extLst>
              <a:ext uri="{FF2B5EF4-FFF2-40B4-BE49-F238E27FC236}">
                <a16:creationId xmlns:a16="http://schemas.microsoft.com/office/drawing/2014/main" id="{1AA79EB5-CD5B-47E3-AC7E-0AC9E906655F}"/>
              </a:ext>
            </a:extLst>
          </p:cNvPr>
          <p:cNvSpPr>
            <a:spLocks noGrp="1"/>
          </p:cNvSpPr>
          <p:nvPr>
            <p:ph type="body" sz="quarter" idx="27" hasCustomPrompt="1"/>
          </p:nvPr>
        </p:nvSpPr>
        <p:spPr>
          <a:xfrm>
            <a:off x="6096000" y="4506826"/>
            <a:ext cx="3335316" cy="244077"/>
          </a:xfrm>
          <a:prstGeom prst="rect">
            <a:avLst/>
          </a:prstGeom>
        </p:spPr>
        <p:txBody>
          <a:bodyPr lIns="0" tIns="0" rIns="0" bIns="0" anchor="t" anchorCtr="0"/>
          <a:lstStyle>
            <a:lvl1pPr marL="0" indent="0">
              <a:buFontTx/>
              <a:buNone/>
              <a:defRPr lang="en-US" sz="1500" b="1" i="0" kern="1200" dirty="0">
                <a:solidFill>
                  <a:srgbClr val="002060"/>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90000"/>
              </a:lnSpc>
              <a:spcBef>
                <a:spcPts val="1000"/>
              </a:spcBef>
              <a:buFontTx/>
              <a:buNone/>
            </a:pPr>
            <a:r>
              <a:rPr lang="en-US" dirty="0"/>
              <a:t>Click to Edit Text</a:t>
            </a:r>
          </a:p>
        </p:txBody>
      </p:sp>
      <p:sp>
        <p:nvSpPr>
          <p:cNvPr id="89" name="文本占位符 17">
            <a:extLst>
              <a:ext uri="{FF2B5EF4-FFF2-40B4-BE49-F238E27FC236}">
                <a16:creationId xmlns:a16="http://schemas.microsoft.com/office/drawing/2014/main" id="{B12B1A10-3C01-46C1-A5AF-AE0A6E958A8C}"/>
              </a:ext>
            </a:extLst>
          </p:cNvPr>
          <p:cNvSpPr>
            <a:spLocks noGrp="1"/>
          </p:cNvSpPr>
          <p:nvPr>
            <p:ph type="body" sz="quarter" idx="28" hasCustomPrompt="1"/>
          </p:nvPr>
        </p:nvSpPr>
        <p:spPr>
          <a:xfrm>
            <a:off x="6095999" y="4795061"/>
            <a:ext cx="3335314" cy="1049148"/>
          </a:xfrm>
          <a:prstGeom prst="rect">
            <a:avLst/>
          </a:prstGeom>
        </p:spPr>
        <p:txBody>
          <a:bodyPr lIns="0" tIns="0" rIns="0" bIns="0" anchor="t" anchorCtr="0"/>
          <a:lstStyle>
            <a:lvl1pPr marL="0" indent="0">
              <a:lnSpc>
                <a:spcPct val="100000"/>
              </a:lnSpc>
              <a:spcBef>
                <a:spcPts val="500"/>
              </a:spcBef>
              <a:buFontTx/>
              <a:buNone/>
              <a:defRPr lang="en-US" sz="1200" b="0" i="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100000"/>
              </a:lnSpc>
              <a:spcBef>
                <a:spcPts val="500"/>
              </a:spcBef>
              <a:buFontTx/>
              <a:buNone/>
            </a:pPr>
            <a:r>
              <a:rPr lang="en-US" dirty="0"/>
              <a:t>Click to Edit Text</a:t>
            </a:r>
          </a:p>
        </p:txBody>
      </p:sp>
      <p:sp>
        <p:nvSpPr>
          <p:cNvPr id="90" name="文本占位符 17">
            <a:extLst>
              <a:ext uri="{FF2B5EF4-FFF2-40B4-BE49-F238E27FC236}">
                <a16:creationId xmlns:a16="http://schemas.microsoft.com/office/drawing/2014/main" id="{29007B05-DE60-4AC4-B2A0-11138742E395}"/>
              </a:ext>
            </a:extLst>
          </p:cNvPr>
          <p:cNvSpPr>
            <a:spLocks noGrp="1"/>
          </p:cNvSpPr>
          <p:nvPr>
            <p:ph type="body" sz="quarter" idx="29" hasCustomPrompt="1"/>
          </p:nvPr>
        </p:nvSpPr>
        <p:spPr>
          <a:xfrm>
            <a:off x="6095999" y="1723870"/>
            <a:ext cx="3335314" cy="1049148"/>
          </a:xfrm>
          <a:prstGeom prst="rect">
            <a:avLst/>
          </a:prstGeom>
        </p:spPr>
        <p:txBody>
          <a:bodyPr lIns="0" tIns="0" rIns="0" bIns="0" anchor="t" anchorCtr="0"/>
          <a:lstStyle>
            <a:lvl1pPr marL="0" indent="0">
              <a:lnSpc>
                <a:spcPct val="100000"/>
              </a:lnSpc>
              <a:spcBef>
                <a:spcPts val="500"/>
              </a:spcBef>
              <a:buFontTx/>
              <a:buNone/>
              <a:defRPr lang="en-US" sz="1200" b="0" i="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100000"/>
              </a:lnSpc>
              <a:spcBef>
                <a:spcPts val="500"/>
              </a:spcBef>
              <a:buFontTx/>
              <a:buNone/>
            </a:pPr>
            <a:r>
              <a:rPr lang="en-US" dirty="0"/>
              <a:t>Click to Edit Text</a:t>
            </a:r>
          </a:p>
        </p:txBody>
      </p:sp>
    </p:spTree>
    <p:extLst>
      <p:ext uri="{BB962C8B-B14F-4D97-AF65-F5344CB8AC3E}">
        <p14:creationId xmlns:p14="http://schemas.microsoft.com/office/powerpoint/2010/main" val="3743725286"/>
      </p:ext>
    </p:extLst>
  </p:cSld>
  <p:clrMapOvr>
    <a:masterClrMapping/>
  </p:clrMapOvr>
  <p:extLst>
    <p:ext uri="{DCECCB84-F9BA-43D5-87BE-67443E8EF086}">
      <p15:sldGuideLst xmlns:p15="http://schemas.microsoft.com/office/powerpoint/2012/main">
        <p15:guide id="1" orient="horz" pos="210" userDrawn="1">
          <p15:clr>
            <a:srgbClr val="FBAE40"/>
          </p15:clr>
        </p15:guide>
        <p15:guide id="2" pos="3840" userDrawn="1">
          <p15:clr>
            <a:srgbClr val="FBAE40"/>
          </p15:clr>
        </p15:guide>
        <p15:guide id="3" orient="horz" pos="4178" userDrawn="1">
          <p15:clr>
            <a:srgbClr val="FBAE40"/>
          </p15:clr>
        </p15:guide>
        <p15:guide id="4" orient="horz" pos="2160" userDrawn="1">
          <p15:clr>
            <a:srgbClr val="FBAE40"/>
          </p15:clr>
        </p15:guide>
        <p15:guide id="5" pos="43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rocess">
    <p:bg>
      <p:bgPr>
        <a:solidFill>
          <a:schemeClr val="bg1"/>
        </a:solidFill>
        <a:effectLst/>
      </p:bgPr>
    </p:bg>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4031483C-B0E7-464F-84E4-BB49D45BC2A5}"/>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8546"/>
                    </a14:imgEffect>
                    <a14:imgEffect>
                      <a14:saturation sat="0"/>
                    </a14:imgEffect>
                    <a14:imgEffect>
                      <a14:brightnessContrast bright="15000"/>
                    </a14:imgEffect>
                  </a14:imgLayer>
                </a14:imgProps>
              </a:ext>
            </a:extLst>
          </a:blip>
          <a:stretch>
            <a:fillRect/>
          </a:stretch>
        </p:blipFill>
        <p:spPr>
          <a:xfrm>
            <a:off x="253660" y="245661"/>
            <a:ext cx="11713266" cy="6386220"/>
          </a:xfrm>
          <a:prstGeom prst="rect">
            <a:avLst/>
          </a:prstGeom>
        </p:spPr>
      </p:pic>
      <p:pic>
        <p:nvPicPr>
          <p:cNvPr id="2" name="Picture 24">
            <a:extLst>
              <a:ext uri="{FF2B5EF4-FFF2-40B4-BE49-F238E27FC236}">
                <a16:creationId xmlns:a16="http://schemas.microsoft.com/office/drawing/2014/main" id="{3099E97F-FE56-43F1-A5B4-183F4818807B}"/>
              </a:ext>
            </a:extLst>
          </p:cNvPr>
          <p:cNvPicPr>
            <a:picLocks noChangeAspect="1"/>
          </p:cNvPicPr>
          <p:nvPr userDrawn="1"/>
        </p:nvPicPr>
        <p:blipFill>
          <a:blip r:embed="rId4"/>
          <a:stretch>
            <a:fillRect/>
          </a:stretch>
        </p:blipFill>
        <p:spPr>
          <a:xfrm>
            <a:off x="695326" y="6482859"/>
            <a:ext cx="1194327" cy="165600"/>
          </a:xfrm>
          <a:prstGeom prst="rect">
            <a:avLst/>
          </a:prstGeom>
        </p:spPr>
      </p:pic>
      <p:sp>
        <p:nvSpPr>
          <p:cNvPr id="4" name="标题 47">
            <a:extLst>
              <a:ext uri="{FF2B5EF4-FFF2-40B4-BE49-F238E27FC236}">
                <a16:creationId xmlns:a16="http://schemas.microsoft.com/office/drawing/2014/main" id="{8360233C-3059-4907-ADC6-9F943524A7A2}"/>
              </a:ext>
            </a:extLst>
          </p:cNvPr>
          <p:cNvSpPr>
            <a:spLocks noGrp="1"/>
          </p:cNvSpPr>
          <p:nvPr>
            <p:ph type="title" hasCustomPrompt="1"/>
          </p:nvPr>
        </p:nvSpPr>
        <p:spPr>
          <a:xfrm>
            <a:off x="695325" y="336539"/>
            <a:ext cx="10801350" cy="291355"/>
          </a:xfrm>
        </p:spPr>
        <p:txBody>
          <a:bodyPr lIns="0" tIns="0" rIns="0" bIns="0" anchor="t" anchorCtr="0"/>
          <a:lstStyle>
            <a:lvl1pPr>
              <a:defRPr kumimoji="1" lang="zh-CN" altLang="en-US" sz="1600" b="1" i="0" kern="1200" dirty="0">
                <a:solidFill>
                  <a:schemeClr val="bg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章节标题 </a:t>
            </a:r>
            <a:r>
              <a:rPr lang="en-US" altLang="zh-CN" b="0" dirty="0"/>
              <a:t>| </a:t>
            </a:r>
            <a:r>
              <a:rPr lang="zh-CN" altLang="en-US" b="0" dirty="0"/>
              <a:t>次级标题</a:t>
            </a:r>
            <a:endParaRPr lang="zh-CN" altLang="en-US" dirty="0"/>
          </a:p>
        </p:txBody>
      </p:sp>
      <p:sp>
        <p:nvSpPr>
          <p:cNvPr id="5" name="文本占位符 29">
            <a:extLst>
              <a:ext uri="{FF2B5EF4-FFF2-40B4-BE49-F238E27FC236}">
                <a16:creationId xmlns:a16="http://schemas.microsoft.com/office/drawing/2014/main" id="{742FD9F8-0217-4E61-AF66-071002E3326C}"/>
              </a:ext>
            </a:extLst>
          </p:cNvPr>
          <p:cNvSpPr>
            <a:spLocks noGrp="1"/>
          </p:cNvSpPr>
          <p:nvPr>
            <p:ph type="body" sz="quarter" idx="14" hasCustomPrompt="1"/>
          </p:nvPr>
        </p:nvSpPr>
        <p:spPr>
          <a:xfrm>
            <a:off x="695325" y="645441"/>
            <a:ext cx="10808740" cy="417513"/>
          </a:xfrm>
        </p:spPr>
        <p:txBody>
          <a:bodyPr lIns="0" tIns="0" rIns="0" bIns="0"/>
          <a:lstStyle>
            <a:lvl1pPr>
              <a:buFontTx/>
              <a:buNone/>
              <a:defRPr lang="zh-CN" altLang="en-US" sz="3000" b="1" i="0" kern="1200" dirty="0">
                <a:solidFill>
                  <a:srgbClr val="042A72"/>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单击此处编辑文稿大标题</a:t>
            </a:r>
          </a:p>
        </p:txBody>
      </p:sp>
      <p:sp>
        <p:nvSpPr>
          <p:cNvPr id="6" name="文本占位符 34">
            <a:extLst>
              <a:ext uri="{FF2B5EF4-FFF2-40B4-BE49-F238E27FC236}">
                <a16:creationId xmlns:a16="http://schemas.microsoft.com/office/drawing/2014/main" id="{5D72C27B-0CFF-40BF-9CE1-8920F87D03B4}"/>
              </a:ext>
            </a:extLst>
          </p:cNvPr>
          <p:cNvSpPr>
            <a:spLocks noGrp="1"/>
          </p:cNvSpPr>
          <p:nvPr>
            <p:ph type="body" sz="quarter" idx="15" hasCustomPrompt="1"/>
          </p:nvPr>
        </p:nvSpPr>
        <p:spPr>
          <a:xfrm>
            <a:off x="695325" y="1227136"/>
            <a:ext cx="10801350" cy="346335"/>
          </a:xfrm>
        </p:spPr>
        <p:txBody>
          <a:bodyPr lIns="0" tIns="0" rIns="0" bIns="0"/>
          <a:lstStyle>
            <a:lvl1pPr>
              <a:buFontTx/>
              <a:buNone/>
              <a:defRPr>
                <a:solidFill>
                  <a:srgbClr val="002060"/>
                </a:solidFill>
                <a:latin typeface="微软雅黑" panose="020B0503020204020204" pitchFamily="34" charset="-122"/>
                <a:ea typeface="微软雅黑" panose="020B0503020204020204" pitchFamily="34" charset="-122"/>
              </a:defRPr>
            </a:lvl1pPr>
            <a:lvl2pPr>
              <a:buFontTx/>
              <a:buNone/>
              <a:defRPr/>
            </a:lvl2pPr>
            <a:lvl3pPr>
              <a:buFontTx/>
              <a:buNone/>
              <a:defRPr/>
            </a:lvl3pPr>
            <a:lvl4pPr>
              <a:buFontTx/>
              <a:buNone/>
              <a:defRPr/>
            </a:lvl4pPr>
            <a:lvl5pPr>
              <a:buFontTx/>
              <a:buNone/>
              <a:defRPr/>
            </a:lvl5pPr>
          </a:lstStyle>
          <a:p>
            <a:pPr marL="228600" marR="0" lvl="0" indent="-228600" algn="l" defTabSz="914400" rtl="0" eaLnBrk="1" fontAlgn="auto" latinLnBrk="0" hangingPunct="1">
              <a:lnSpc>
                <a:spcPct val="90000"/>
              </a:lnSpc>
              <a:spcBef>
                <a:spcPts val="1000"/>
              </a:spcBef>
              <a:spcAft>
                <a:spcPts val="0"/>
              </a:spcAft>
              <a:buClrTx/>
              <a:buSzTx/>
              <a:buFontTx/>
              <a:buNone/>
              <a:tabLst/>
              <a:defRPr/>
            </a:pPr>
            <a:r>
              <a:rPr lang="zh-CN" altLang="en-US" dirty="0"/>
              <a:t>单击此处编辑</a:t>
            </a:r>
            <a:r>
              <a:rPr lang="zh-CN" altLang="en-US" sz="2800" dirty="0">
                <a:solidFill>
                  <a:srgbClr val="042A72"/>
                </a:solidFill>
                <a:latin typeface="微软雅黑" panose="020B0503020204020204" pitchFamily="34" charset="-122"/>
                <a:ea typeface="微软雅黑" panose="020B0503020204020204" pitchFamily="34" charset="-122"/>
              </a:rPr>
              <a:t>导语摘要</a:t>
            </a:r>
            <a:endParaRPr lang="en-US" altLang="zh-CN" sz="2800" dirty="0">
              <a:solidFill>
                <a:srgbClr val="042A72"/>
              </a:solidFill>
              <a:latin typeface="微软雅黑" panose="020B0503020204020204" pitchFamily="34" charset="-122"/>
              <a:ea typeface="微软雅黑" panose="020B0503020204020204" pitchFamily="34" charset="-122"/>
              <a:sym typeface="+mn-lt"/>
            </a:endParaRPr>
          </a:p>
          <a:p>
            <a:pPr lvl="0"/>
            <a:endParaRPr lang="zh-CN" altLang="en-US" dirty="0"/>
          </a:p>
        </p:txBody>
      </p:sp>
      <p:sp>
        <p:nvSpPr>
          <p:cNvPr id="17" name="图片占位符 24">
            <a:extLst>
              <a:ext uri="{FF2B5EF4-FFF2-40B4-BE49-F238E27FC236}">
                <a16:creationId xmlns:a16="http://schemas.microsoft.com/office/drawing/2014/main" id="{822011D5-61A8-4291-9F61-E41E353C9BBF}"/>
              </a:ext>
            </a:extLst>
          </p:cNvPr>
          <p:cNvSpPr>
            <a:spLocks noGrp="1"/>
          </p:cNvSpPr>
          <p:nvPr>
            <p:ph type="pic" sz="quarter" idx="19"/>
          </p:nvPr>
        </p:nvSpPr>
        <p:spPr>
          <a:xfrm>
            <a:off x="6112828" y="1573471"/>
            <a:ext cx="5383847" cy="4819673"/>
          </a:xfrm>
          <a:solidFill>
            <a:schemeClr val="bg1">
              <a:lumMod val="75000"/>
            </a:schemeClr>
          </a:solidFill>
        </p:spPr>
        <p:txBody>
          <a:bodyPr/>
          <a:lstStyle>
            <a:lvl1pPr>
              <a:defRPr lang="zh-CN" altLang="en-US" sz="1600" kern="1200" dirty="0">
                <a:solidFill>
                  <a:schemeClr val="tx1"/>
                </a:solidFill>
                <a:latin typeface="微软雅黑" panose="020B0503020204020204" pitchFamily="34" charset="-122"/>
                <a:ea typeface="微软雅黑" panose="020B0503020204020204" pitchFamily="34" charset="-122"/>
                <a:cs typeface="+mn-cs"/>
              </a:defRPr>
            </a:lvl1pPr>
          </a:lstStyle>
          <a:p>
            <a:endParaRPr lang="zh-CN" altLang="en-US" dirty="0"/>
          </a:p>
        </p:txBody>
      </p:sp>
    </p:spTree>
    <p:extLst>
      <p:ext uri="{BB962C8B-B14F-4D97-AF65-F5344CB8AC3E}">
        <p14:creationId xmlns:p14="http://schemas.microsoft.com/office/powerpoint/2010/main" val="1540893250"/>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guide id="3" pos="438" userDrawn="1">
          <p15:clr>
            <a:srgbClr val="FBAE40"/>
          </p15:clr>
        </p15:guide>
        <p15:guide id="4" pos="7242" userDrawn="1">
          <p15:clr>
            <a:srgbClr val="FBAE40"/>
          </p15:clr>
        </p15:guide>
        <p15:guide id="5" orient="horz" pos="210" userDrawn="1">
          <p15:clr>
            <a:srgbClr val="FBAE40"/>
          </p15:clr>
        </p15:guide>
        <p15:guide id="6" orient="horz" pos="40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Process">
    <p:bg>
      <p:bgPr>
        <a:solidFill>
          <a:schemeClr val="bg1"/>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8BD3F5D-F744-40C6-A64F-320B318060D2}"/>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8546"/>
                    </a14:imgEffect>
                    <a14:imgEffect>
                      <a14:saturation sat="0"/>
                    </a14:imgEffect>
                    <a14:imgEffect>
                      <a14:brightnessContrast bright="15000"/>
                    </a14:imgEffect>
                  </a14:imgLayer>
                </a14:imgProps>
              </a:ext>
            </a:extLst>
          </a:blip>
          <a:stretch>
            <a:fillRect/>
          </a:stretch>
        </p:blipFill>
        <p:spPr>
          <a:xfrm>
            <a:off x="253660" y="245661"/>
            <a:ext cx="11713266" cy="6386220"/>
          </a:xfrm>
          <a:prstGeom prst="rect">
            <a:avLst/>
          </a:prstGeom>
        </p:spPr>
      </p:pic>
      <p:pic>
        <p:nvPicPr>
          <p:cNvPr id="2" name="Picture 24">
            <a:extLst>
              <a:ext uri="{FF2B5EF4-FFF2-40B4-BE49-F238E27FC236}">
                <a16:creationId xmlns:a16="http://schemas.microsoft.com/office/drawing/2014/main" id="{3099E97F-FE56-43F1-A5B4-183F4818807B}"/>
              </a:ext>
            </a:extLst>
          </p:cNvPr>
          <p:cNvPicPr>
            <a:picLocks noChangeAspect="1"/>
          </p:cNvPicPr>
          <p:nvPr userDrawn="1"/>
        </p:nvPicPr>
        <p:blipFill>
          <a:blip r:embed="rId4"/>
          <a:stretch>
            <a:fillRect/>
          </a:stretch>
        </p:blipFill>
        <p:spPr>
          <a:xfrm>
            <a:off x="695326" y="6482859"/>
            <a:ext cx="1194327" cy="165600"/>
          </a:xfrm>
          <a:prstGeom prst="rect">
            <a:avLst/>
          </a:prstGeom>
        </p:spPr>
      </p:pic>
      <p:sp>
        <p:nvSpPr>
          <p:cNvPr id="4" name="标题 47">
            <a:extLst>
              <a:ext uri="{FF2B5EF4-FFF2-40B4-BE49-F238E27FC236}">
                <a16:creationId xmlns:a16="http://schemas.microsoft.com/office/drawing/2014/main" id="{8360233C-3059-4907-ADC6-9F943524A7A2}"/>
              </a:ext>
            </a:extLst>
          </p:cNvPr>
          <p:cNvSpPr>
            <a:spLocks noGrp="1"/>
          </p:cNvSpPr>
          <p:nvPr>
            <p:ph type="title" hasCustomPrompt="1"/>
          </p:nvPr>
        </p:nvSpPr>
        <p:spPr>
          <a:xfrm>
            <a:off x="695325" y="336539"/>
            <a:ext cx="10801350" cy="291355"/>
          </a:xfrm>
        </p:spPr>
        <p:txBody>
          <a:bodyPr lIns="0" tIns="0" rIns="0" bIns="0" anchor="t" anchorCtr="0"/>
          <a:lstStyle>
            <a:lvl1pPr>
              <a:defRPr kumimoji="1" lang="zh-CN" altLang="en-US" sz="1600" b="1" i="0" kern="1200" dirty="0">
                <a:solidFill>
                  <a:schemeClr val="bg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章节标题 </a:t>
            </a:r>
            <a:r>
              <a:rPr lang="en-US" altLang="zh-CN" b="0" dirty="0"/>
              <a:t>| </a:t>
            </a:r>
            <a:r>
              <a:rPr lang="zh-CN" altLang="en-US" b="0" dirty="0"/>
              <a:t>次级标题</a:t>
            </a:r>
            <a:endParaRPr lang="zh-CN" altLang="en-US" dirty="0"/>
          </a:p>
        </p:txBody>
      </p:sp>
      <p:sp>
        <p:nvSpPr>
          <p:cNvPr id="5" name="文本占位符 29">
            <a:extLst>
              <a:ext uri="{FF2B5EF4-FFF2-40B4-BE49-F238E27FC236}">
                <a16:creationId xmlns:a16="http://schemas.microsoft.com/office/drawing/2014/main" id="{742FD9F8-0217-4E61-AF66-071002E3326C}"/>
              </a:ext>
            </a:extLst>
          </p:cNvPr>
          <p:cNvSpPr>
            <a:spLocks noGrp="1"/>
          </p:cNvSpPr>
          <p:nvPr>
            <p:ph type="body" sz="quarter" idx="14" hasCustomPrompt="1"/>
          </p:nvPr>
        </p:nvSpPr>
        <p:spPr>
          <a:xfrm>
            <a:off x="695325" y="645441"/>
            <a:ext cx="10808740" cy="417513"/>
          </a:xfrm>
        </p:spPr>
        <p:txBody>
          <a:bodyPr lIns="0" tIns="0" rIns="0" bIns="0"/>
          <a:lstStyle>
            <a:lvl1pPr>
              <a:buFontTx/>
              <a:buNone/>
              <a:defRPr lang="zh-CN" altLang="en-US" sz="3000" b="1" i="0" kern="1200" dirty="0">
                <a:solidFill>
                  <a:srgbClr val="042A72"/>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单击此处编辑文稿大标题</a:t>
            </a:r>
          </a:p>
        </p:txBody>
      </p:sp>
      <p:sp>
        <p:nvSpPr>
          <p:cNvPr id="6" name="文本占位符 34">
            <a:extLst>
              <a:ext uri="{FF2B5EF4-FFF2-40B4-BE49-F238E27FC236}">
                <a16:creationId xmlns:a16="http://schemas.microsoft.com/office/drawing/2014/main" id="{5D72C27B-0CFF-40BF-9CE1-8920F87D03B4}"/>
              </a:ext>
            </a:extLst>
          </p:cNvPr>
          <p:cNvSpPr>
            <a:spLocks noGrp="1"/>
          </p:cNvSpPr>
          <p:nvPr>
            <p:ph type="body" sz="quarter" idx="15" hasCustomPrompt="1"/>
          </p:nvPr>
        </p:nvSpPr>
        <p:spPr>
          <a:xfrm>
            <a:off x="695325" y="1227136"/>
            <a:ext cx="10801350" cy="346335"/>
          </a:xfrm>
        </p:spPr>
        <p:txBody>
          <a:bodyPr lIns="0" tIns="0" rIns="0" bIns="0"/>
          <a:lstStyle>
            <a:lvl1pPr>
              <a:buFontTx/>
              <a:buNone/>
              <a:defRPr>
                <a:solidFill>
                  <a:srgbClr val="002060"/>
                </a:solidFill>
                <a:latin typeface="微软雅黑" panose="020B0503020204020204" pitchFamily="34" charset="-122"/>
                <a:ea typeface="微软雅黑" panose="020B0503020204020204" pitchFamily="34" charset="-122"/>
              </a:defRPr>
            </a:lvl1pPr>
            <a:lvl2pPr>
              <a:buFontTx/>
              <a:buNone/>
              <a:defRPr/>
            </a:lvl2pPr>
            <a:lvl3pPr>
              <a:buFontTx/>
              <a:buNone/>
              <a:defRPr/>
            </a:lvl3pPr>
            <a:lvl4pPr>
              <a:buFontTx/>
              <a:buNone/>
              <a:defRPr/>
            </a:lvl4pPr>
            <a:lvl5pPr>
              <a:buFontTx/>
              <a:buNone/>
              <a:defRPr/>
            </a:lvl5pPr>
          </a:lstStyle>
          <a:p>
            <a:pPr marL="228600" marR="0" lvl="0" indent="-228600" algn="l" defTabSz="914400" rtl="0" eaLnBrk="1" fontAlgn="auto" latinLnBrk="0" hangingPunct="1">
              <a:lnSpc>
                <a:spcPct val="90000"/>
              </a:lnSpc>
              <a:spcBef>
                <a:spcPts val="1000"/>
              </a:spcBef>
              <a:spcAft>
                <a:spcPts val="0"/>
              </a:spcAft>
              <a:buClrTx/>
              <a:buSzTx/>
              <a:buFontTx/>
              <a:buNone/>
              <a:tabLst/>
              <a:defRPr/>
            </a:pPr>
            <a:r>
              <a:rPr lang="zh-CN" altLang="en-US" dirty="0"/>
              <a:t>单击此处编辑</a:t>
            </a:r>
            <a:r>
              <a:rPr lang="zh-CN" altLang="en-US" sz="2800" dirty="0">
                <a:solidFill>
                  <a:srgbClr val="042A72"/>
                </a:solidFill>
                <a:latin typeface="微软雅黑" panose="020B0503020204020204" pitchFamily="34" charset="-122"/>
                <a:ea typeface="微软雅黑" panose="020B0503020204020204" pitchFamily="34" charset="-122"/>
              </a:rPr>
              <a:t>导语摘要</a:t>
            </a:r>
            <a:endParaRPr lang="en-US" altLang="zh-CN" sz="2800" dirty="0">
              <a:solidFill>
                <a:srgbClr val="042A72"/>
              </a:solidFill>
              <a:latin typeface="微软雅黑" panose="020B0503020204020204" pitchFamily="34" charset="-122"/>
              <a:ea typeface="微软雅黑" panose="020B0503020204020204" pitchFamily="34" charset="-122"/>
              <a:sym typeface="+mn-lt"/>
            </a:endParaRPr>
          </a:p>
          <a:p>
            <a:pPr lvl="0"/>
            <a:endParaRPr lang="zh-CN" altLang="en-US" dirty="0"/>
          </a:p>
        </p:txBody>
      </p:sp>
      <p:sp>
        <p:nvSpPr>
          <p:cNvPr id="7" name="Picture Placeholder 2">
            <a:extLst>
              <a:ext uri="{FF2B5EF4-FFF2-40B4-BE49-F238E27FC236}">
                <a16:creationId xmlns:a16="http://schemas.microsoft.com/office/drawing/2014/main" id="{281D22E6-BF47-43DA-8F62-A5C35D1B1300}"/>
              </a:ext>
            </a:extLst>
          </p:cNvPr>
          <p:cNvSpPr>
            <a:spLocks noGrp="1"/>
          </p:cNvSpPr>
          <p:nvPr>
            <p:ph type="pic" sz="quarter" idx="13"/>
          </p:nvPr>
        </p:nvSpPr>
        <p:spPr>
          <a:xfrm>
            <a:off x="6112828" y="4783800"/>
            <a:ext cx="2651760" cy="1609344"/>
          </a:xfrm>
          <a:prstGeom prst="rect">
            <a:avLst/>
          </a:prstGeom>
          <a:solidFill>
            <a:schemeClr val="bg1">
              <a:lumMod val="75000"/>
            </a:schemeClr>
          </a:solidFill>
        </p:spPr>
        <p:txBody>
          <a:bodyPr/>
          <a:lstStyle>
            <a:lvl1pPr marL="0" indent="0">
              <a:buNone/>
              <a:defRPr lang="en-US" sz="1600" kern="1200" noProof="0">
                <a:solidFill>
                  <a:schemeClr val="tx1"/>
                </a:solidFill>
                <a:latin typeface="微软雅黑" panose="020B0503020204020204" pitchFamily="34" charset="-122"/>
                <a:ea typeface="微软雅黑" panose="020B0503020204020204" pitchFamily="34" charset="-122"/>
                <a:cs typeface="+mn-cs"/>
              </a:defRPr>
            </a:lvl1pPr>
          </a:lstStyle>
          <a:p>
            <a:pPr lvl="0"/>
            <a:endParaRPr lang="en-US" noProof="0" dirty="0"/>
          </a:p>
        </p:txBody>
      </p:sp>
      <p:sp>
        <p:nvSpPr>
          <p:cNvPr id="8" name="Picture Placeholder 2">
            <a:extLst>
              <a:ext uri="{FF2B5EF4-FFF2-40B4-BE49-F238E27FC236}">
                <a16:creationId xmlns:a16="http://schemas.microsoft.com/office/drawing/2014/main" id="{76B3333D-EA3D-422C-B8FA-BB6D24B6FFF1}"/>
              </a:ext>
            </a:extLst>
          </p:cNvPr>
          <p:cNvSpPr>
            <a:spLocks noGrp="1"/>
          </p:cNvSpPr>
          <p:nvPr>
            <p:ph type="pic" sz="quarter" idx="16"/>
          </p:nvPr>
        </p:nvSpPr>
        <p:spPr>
          <a:xfrm>
            <a:off x="6112828" y="1573470"/>
            <a:ext cx="2651760" cy="3122381"/>
          </a:xfrm>
          <a:prstGeom prst="rect">
            <a:avLst/>
          </a:prstGeom>
          <a:solidFill>
            <a:schemeClr val="bg1">
              <a:lumMod val="75000"/>
            </a:schemeClr>
          </a:solidFill>
        </p:spPr>
        <p:txBody>
          <a:bodyPr/>
          <a:lstStyle>
            <a:lvl1pPr marL="0" indent="0">
              <a:buNone/>
              <a:defRPr lang="en-US" sz="1600" kern="1200" noProof="0">
                <a:solidFill>
                  <a:schemeClr val="tx1"/>
                </a:solidFill>
                <a:latin typeface="微软雅黑" panose="020B0503020204020204" pitchFamily="34" charset="-122"/>
                <a:ea typeface="微软雅黑" panose="020B0503020204020204" pitchFamily="34" charset="-122"/>
                <a:cs typeface="+mn-cs"/>
              </a:defRPr>
            </a:lvl1pPr>
          </a:lstStyle>
          <a:p>
            <a:pPr lvl="0"/>
            <a:endParaRPr lang="en-US" noProof="0" dirty="0"/>
          </a:p>
        </p:txBody>
      </p:sp>
      <p:sp>
        <p:nvSpPr>
          <p:cNvPr id="9" name="Picture Placeholder 2">
            <a:extLst>
              <a:ext uri="{FF2B5EF4-FFF2-40B4-BE49-F238E27FC236}">
                <a16:creationId xmlns:a16="http://schemas.microsoft.com/office/drawing/2014/main" id="{26567032-0ADF-4F3B-9A58-45B5F54266AE}"/>
              </a:ext>
            </a:extLst>
          </p:cNvPr>
          <p:cNvSpPr>
            <a:spLocks noGrp="1"/>
          </p:cNvSpPr>
          <p:nvPr>
            <p:ph type="pic" sz="quarter" idx="17"/>
          </p:nvPr>
        </p:nvSpPr>
        <p:spPr>
          <a:xfrm>
            <a:off x="8844915" y="3428999"/>
            <a:ext cx="2651760" cy="2968271"/>
          </a:xfrm>
          <a:prstGeom prst="rect">
            <a:avLst/>
          </a:prstGeom>
          <a:solidFill>
            <a:schemeClr val="bg1">
              <a:lumMod val="75000"/>
            </a:schemeClr>
          </a:solidFill>
        </p:spPr>
        <p:txBody>
          <a:bodyPr/>
          <a:lstStyle>
            <a:lvl1pPr marL="0" indent="0">
              <a:buNone/>
              <a:defRPr lang="en-US" sz="1600" kern="1200" noProof="0">
                <a:solidFill>
                  <a:schemeClr val="tx1"/>
                </a:solidFill>
                <a:latin typeface="微软雅黑" panose="020B0503020204020204" pitchFamily="34" charset="-122"/>
                <a:ea typeface="微软雅黑" panose="020B0503020204020204" pitchFamily="34" charset="-122"/>
                <a:cs typeface="+mn-cs"/>
              </a:defRPr>
            </a:lvl1pPr>
          </a:lstStyle>
          <a:p>
            <a:pPr lvl="0"/>
            <a:endParaRPr lang="en-US" noProof="0" dirty="0"/>
          </a:p>
        </p:txBody>
      </p:sp>
      <p:sp>
        <p:nvSpPr>
          <p:cNvPr id="10" name="Picture Placeholder 2">
            <a:extLst>
              <a:ext uri="{FF2B5EF4-FFF2-40B4-BE49-F238E27FC236}">
                <a16:creationId xmlns:a16="http://schemas.microsoft.com/office/drawing/2014/main" id="{F6B30B81-96A6-4192-8A4E-57BCD4DC48B8}"/>
              </a:ext>
            </a:extLst>
          </p:cNvPr>
          <p:cNvSpPr>
            <a:spLocks noGrp="1"/>
          </p:cNvSpPr>
          <p:nvPr>
            <p:ph type="pic" sz="quarter" idx="18"/>
          </p:nvPr>
        </p:nvSpPr>
        <p:spPr>
          <a:xfrm>
            <a:off x="8844915" y="1573470"/>
            <a:ext cx="2651760" cy="1792978"/>
          </a:xfrm>
          <a:prstGeom prst="rect">
            <a:avLst/>
          </a:prstGeom>
          <a:solidFill>
            <a:schemeClr val="bg1">
              <a:lumMod val="75000"/>
            </a:schemeClr>
          </a:solidFill>
        </p:spPr>
        <p:txBody>
          <a:bodyPr/>
          <a:lstStyle>
            <a:lvl1pPr marL="0" indent="0">
              <a:buNone/>
              <a:defRPr lang="en-US" sz="1600" kern="1200" noProof="0">
                <a:solidFill>
                  <a:schemeClr val="tx1"/>
                </a:solidFill>
                <a:latin typeface="微软雅黑" panose="020B0503020204020204" pitchFamily="34" charset="-122"/>
                <a:ea typeface="微软雅黑" panose="020B0503020204020204" pitchFamily="34" charset="-122"/>
                <a:cs typeface="+mn-cs"/>
              </a:defRPr>
            </a:lvl1pPr>
          </a:lstStyle>
          <a:p>
            <a:pPr lvl="0"/>
            <a:endParaRPr lang="en-US" noProof="0" dirty="0"/>
          </a:p>
        </p:txBody>
      </p:sp>
    </p:spTree>
    <p:extLst>
      <p:ext uri="{BB962C8B-B14F-4D97-AF65-F5344CB8AC3E}">
        <p14:creationId xmlns:p14="http://schemas.microsoft.com/office/powerpoint/2010/main" val="415345650"/>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438">
          <p15:clr>
            <a:srgbClr val="FBAE40"/>
          </p15:clr>
        </p15:guide>
        <p15:guide id="4" pos="7242">
          <p15:clr>
            <a:srgbClr val="FBAE40"/>
          </p15:clr>
        </p15:guide>
        <p15:guide id="5" orient="horz" pos="210">
          <p15:clr>
            <a:srgbClr val="FBAE40"/>
          </p15:clr>
        </p15:guide>
        <p15:guide id="6" orient="horz" pos="4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Process">
    <p:bg>
      <p:bgPr>
        <a:solidFill>
          <a:schemeClr val="bg1"/>
        </a:solidFill>
        <a:effectLst/>
      </p:bgPr>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EAAF884-FE30-4956-B0CF-268ADC10336A}"/>
              </a:ext>
            </a:extLst>
          </p:cNvPr>
          <p:cNvPicPr>
            <a:picLocks noChangeAspect="1"/>
          </p:cNvPicPr>
          <p:nvPr userDrawn="1"/>
        </p:nvPicPr>
        <p:blipFill rotWithShape="1">
          <a:blip r:embed="rId2"/>
          <a:srcRect r="8775" b="21257"/>
          <a:stretch/>
        </p:blipFill>
        <p:spPr>
          <a:xfrm flipV="1">
            <a:off x="10242671" y="127492"/>
            <a:ext cx="1828800" cy="1581839"/>
          </a:xfrm>
          <a:prstGeom prst="rect">
            <a:avLst/>
          </a:prstGeom>
        </p:spPr>
      </p:pic>
      <p:pic>
        <p:nvPicPr>
          <p:cNvPr id="2" name="Picture 24">
            <a:extLst>
              <a:ext uri="{FF2B5EF4-FFF2-40B4-BE49-F238E27FC236}">
                <a16:creationId xmlns:a16="http://schemas.microsoft.com/office/drawing/2014/main" id="{3099E97F-FE56-43F1-A5B4-183F4818807B}"/>
              </a:ext>
            </a:extLst>
          </p:cNvPr>
          <p:cNvPicPr>
            <a:picLocks noChangeAspect="1"/>
          </p:cNvPicPr>
          <p:nvPr userDrawn="1"/>
        </p:nvPicPr>
        <p:blipFill>
          <a:blip r:embed="rId3"/>
          <a:stretch>
            <a:fillRect/>
          </a:stretch>
        </p:blipFill>
        <p:spPr>
          <a:xfrm>
            <a:off x="695326" y="6482859"/>
            <a:ext cx="1194327" cy="165600"/>
          </a:xfrm>
          <a:prstGeom prst="rect">
            <a:avLst/>
          </a:prstGeom>
        </p:spPr>
      </p:pic>
      <p:sp>
        <p:nvSpPr>
          <p:cNvPr id="4" name="标题 47">
            <a:extLst>
              <a:ext uri="{FF2B5EF4-FFF2-40B4-BE49-F238E27FC236}">
                <a16:creationId xmlns:a16="http://schemas.microsoft.com/office/drawing/2014/main" id="{8360233C-3059-4907-ADC6-9F943524A7A2}"/>
              </a:ext>
            </a:extLst>
          </p:cNvPr>
          <p:cNvSpPr>
            <a:spLocks noGrp="1"/>
          </p:cNvSpPr>
          <p:nvPr>
            <p:ph type="title" hasCustomPrompt="1"/>
          </p:nvPr>
        </p:nvSpPr>
        <p:spPr>
          <a:xfrm>
            <a:off x="695325" y="336539"/>
            <a:ext cx="10801350" cy="291355"/>
          </a:xfrm>
        </p:spPr>
        <p:txBody>
          <a:bodyPr lIns="0" tIns="0" rIns="0" bIns="0" anchor="t" anchorCtr="0"/>
          <a:lstStyle>
            <a:lvl1pPr>
              <a:defRPr kumimoji="1" lang="zh-CN" altLang="en-US" sz="1600" b="1" i="0" kern="1200" dirty="0">
                <a:solidFill>
                  <a:schemeClr val="bg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章节标题 </a:t>
            </a:r>
            <a:r>
              <a:rPr lang="en-US" altLang="zh-CN" b="0" dirty="0"/>
              <a:t>| </a:t>
            </a:r>
            <a:r>
              <a:rPr lang="zh-CN" altLang="en-US" b="0" dirty="0"/>
              <a:t>次级标题</a:t>
            </a:r>
            <a:endParaRPr lang="zh-CN" altLang="en-US" dirty="0"/>
          </a:p>
        </p:txBody>
      </p:sp>
      <p:sp>
        <p:nvSpPr>
          <p:cNvPr id="5" name="文本占位符 29">
            <a:extLst>
              <a:ext uri="{FF2B5EF4-FFF2-40B4-BE49-F238E27FC236}">
                <a16:creationId xmlns:a16="http://schemas.microsoft.com/office/drawing/2014/main" id="{742FD9F8-0217-4E61-AF66-071002E3326C}"/>
              </a:ext>
            </a:extLst>
          </p:cNvPr>
          <p:cNvSpPr>
            <a:spLocks noGrp="1"/>
          </p:cNvSpPr>
          <p:nvPr>
            <p:ph type="body" sz="quarter" idx="14" hasCustomPrompt="1"/>
          </p:nvPr>
        </p:nvSpPr>
        <p:spPr>
          <a:xfrm>
            <a:off x="695325" y="645441"/>
            <a:ext cx="10808740" cy="417513"/>
          </a:xfrm>
        </p:spPr>
        <p:txBody>
          <a:bodyPr lIns="0" tIns="0" rIns="0" bIns="0"/>
          <a:lstStyle>
            <a:lvl1pPr>
              <a:buFontTx/>
              <a:buNone/>
              <a:defRPr lang="zh-CN" altLang="en-US" sz="3000" b="1" i="0" kern="1200" dirty="0">
                <a:solidFill>
                  <a:srgbClr val="042A72"/>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单击此处编辑文稿大标题</a:t>
            </a:r>
          </a:p>
        </p:txBody>
      </p:sp>
      <p:sp>
        <p:nvSpPr>
          <p:cNvPr id="6" name="文本占位符 34">
            <a:extLst>
              <a:ext uri="{FF2B5EF4-FFF2-40B4-BE49-F238E27FC236}">
                <a16:creationId xmlns:a16="http://schemas.microsoft.com/office/drawing/2014/main" id="{5D72C27B-0CFF-40BF-9CE1-8920F87D03B4}"/>
              </a:ext>
            </a:extLst>
          </p:cNvPr>
          <p:cNvSpPr>
            <a:spLocks noGrp="1"/>
          </p:cNvSpPr>
          <p:nvPr>
            <p:ph type="body" sz="quarter" idx="15" hasCustomPrompt="1"/>
          </p:nvPr>
        </p:nvSpPr>
        <p:spPr>
          <a:xfrm>
            <a:off x="695325" y="1227136"/>
            <a:ext cx="10801350" cy="346335"/>
          </a:xfrm>
        </p:spPr>
        <p:txBody>
          <a:bodyPr lIns="0" tIns="0" rIns="0" bIns="0"/>
          <a:lstStyle>
            <a:lvl1pPr>
              <a:buFontTx/>
              <a:buNone/>
              <a:defRPr>
                <a:solidFill>
                  <a:srgbClr val="002060"/>
                </a:solidFill>
                <a:latin typeface="微软雅黑" panose="020B0503020204020204" pitchFamily="34" charset="-122"/>
                <a:ea typeface="微软雅黑" panose="020B0503020204020204" pitchFamily="34" charset="-122"/>
              </a:defRPr>
            </a:lvl1pPr>
            <a:lvl2pPr>
              <a:buFontTx/>
              <a:buNone/>
              <a:defRPr/>
            </a:lvl2pPr>
            <a:lvl3pPr>
              <a:buFontTx/>
              <a:buNone/>
              <a:defRPr/>
            </a:lvl3pPr>
            <a:lvl4pPr>
              <a:buFontTx/>
              <a:buNone/>
              <a:defRPr/>
            </a:lvl4pPr>
            <a:lvl5pPr>
              <a:buFontTx/>
              <a:buNone/>
              <a:defRPr/>
            </a:lvl5pPr>
          </a:lstStyle>
          <a:p>
            <a:pPr marL="228600" marR="0" lvl="0" indent="-228600" algn="l" defTabSz="914400" rtl="0" eaLnBrk="1" fontAlgn="auto" latinLnBrk="0" hangingPunct="1">
              <a:lnSpc>
                <a:spcPct val="90000"/>
              </a:lnSpc>
              <a:spcBef>
                <a:spcPts val="1000"/>
              </a:spcBef>
              <a:spcAft>
                <a:spcPts val="0"/>
              </a:spcAft>
              <a:buClrTx/>
              <a:buSzTx/>
              <a:buFontTx/>
              <a:buNone/>
              <a:tabLst/>
              <a:defRPr/>
            </a:pPr>
            <a:r>
              <a:rPr lang="zh-CN" altLang="en-US" dirty="0"/>
              <a:t>单击此处编辑</a:t>
            </a:r>
            <a:r>
              <a:rPr lang="zh-CN" altLang="en-US" sz="2800" dirty="0">
                <a:solidFill>
                  <a:srgbClr val="042A72"/>
                </a:solidFill>
                <a:latin typeface="微软雅黑" panose="020B0503020204020204" pitchFamily="34" charset="-122"/>
                <a:ea typeface="微软雅黑" panose="020B0503020204020204" pitchFamily="34" charset="-122"/>
              </a:rPr>
              <a:t>导语摘要</a:t>
            </a:r>
            <a:endParaRPr lang="en-US" altLang="zh-CN" sz="2800" dirty="0">
              <a:solidFill>
                <a:srgbClr val="042A72"/>
              </a:solidFill>
              <a:latin typeface="微软雅黑" panose="020B0503020204020204" pitchFamily="34" charset="-122"/>
              <a:ea typeface="微软雅黑" panose="020B0503020204020204" pitchFamily="34" charset="-122"/>
              <a:sym typeface="+mn-lt"/>
            </a:endParaRPr>
          </a:p>
          <a:p>
            <a:pPr lvl="0"/>
            <a:endParaRPr lang="zh-CN" altLang="en-US" dirty="0"/>
          </a:p>
        </p:txBody>
      </p:sp>
    </p:spTree>
    <p:extLst>
      <p:ext uri="{BB962C8B-B14F-4D97-AF65-F5344CB8AC3E}">
        <p14:creationId xmlns:p14="http://schemas.microsoft.com/office/powerpoint/2010/main" val="177994579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438">
          <p15:clr>
            <a:srgbClr val="FBAE40"/>
          </p15:clr>
        </p15:guide>
        <p15:guide id="4" pos="7242">
          <p15:clr>
            <a:srgbClr val="FBAE40"/>
          </p15:clr>
        </p15:guide>
        <p15:guide id="5" orient="horz" pos="210">
          <p15:clr>
            <a:srgbClr val="FBAE40"/>
          </p15:clr>
        </p15:guide>
        <p15:guide id="6" orient="horz" pos="408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Process">
    <p:bg>
      <p:bgPr>
        <a:solidFill>
          <a:schemeClr val="bg1"/>
        </a:solidFill>
        <a:effectLst/>
      </p:bgPr>
    </p:bg>
    <p:spTree>
      <p:nvGrpSpPr>
        <p:cNvPr id="1" name=""/>
        <p:cNvGrpSpPr/>
        <p:nvPr/>
      </p:nvGrpSpPr>
      <p:grpSpPr>
        <a:xfrm>
          <a:off x="0" y="0"/>
          <a:ext cx="0" cy="0"/>
          <a:chOff x="0" y="0"/>
          <a:chExt cx="0" cy="0"/>
        </a:xfrm>
      </p:grpSpPr>
      <p:sp>
        <p:nvSpPr>
          <p:cNvPr id="27" name="图片占位符 24">
            <a:extLst>
              <a:ext uri="{FF2B5EF4-FFF2-40B4-BE49-F238E27FC236}">
                <a16:creationId xmlns:a16="http://schemas.microsoft.com/office/drawing/2014/main" id="{CFAAD833-DBE7-4E0F-B1BD-8CE0FA69C539}"/>
              </a:ext>
            </a:extLst>
          </p:cNvPr>
          <p:cNvSpPr>
            <a:spLocks noGrp="1"/>
          </p:cNvSpPr>
          <p:nvPr>
            <p:ph type="pic" sz="quarter" idx="11"/>
          </p:nvPr>
        </p:nvSpPr>
        <p:spPr>
          <a:xfrm>
            <a:off x="3465820" y="2172712"/>
            <a:ext cx="2519999" cy="2160000"/>
          </a:xfrm>
          <a:solidFill>
            <a:schemeClr val="bg1">
              <a:lumMod val="75000"/>
            </a:schemeClr>
          </a:solidFill>
        </p:spPr>
        <p:txBody>
          <a:bodyPr>
            <a:normAutofit/>
          </a:bodyPr>
          <a:lstStyle>
            <a:lvl1pPr>
              <a:defRPr lang="zh-CN" altLang="en-US" sz="1600" kern="1200" dirty="0">
                <a:solidFill>
                  <a:schemeClr val="tx1"/>
                </a:solidFill>
                <a:latin typeface="微软雅黑" panose="020B0503020204020204" pitchFamily="34" charset="-122"/>
                <a:ea typeface="微软雅黑" panose="020B0503020204020204" pitchFamily="34" charset="-122"/>
                <a:cs typeface="+mn-cs"/>
              </a:defRPr>
            </a:lvl1pPr>
          </a:lstStyle>
          <a:p>
            <a:endParaRPr lang="zh-CN" altLang="en-US" dirty="0"/>
          </a:p>
        </p:txBody>
      </p:sp>
      <p:sp>
        <p:nvSpPr>
          <p:cNvPr id="25" name="图片占位符 24">
            <a:extLst>
              <a:ext uri="{FF2B5EF4-FFF2-40B4-BE49-F238E27FC236}">
                <a16:creationId xmlns:a16="http://schemas.microsoft.com/office/drawing/2014/main" id="{ADDC8FAB-06D5-426C-A1B9-6B50F61E3278}"/>
              </a:ext>
            </a:extLst>
          </p:cNvPr>
          <p:cNvSpPr>
            <a:spLocks noGrp="1"/>
          </p:cNvSpPr>
          <p:nvPr>
            <p:ph type="pic" sz="quarter" idx="10"/>
          </p:nvPr>
        </p:nvSpPr>
        <p:spPr>
          <a:xfrm>
            <a:off x="695324" y="2172712"/>
            <a:ext cx="2519999" cy="2160000"/>
          </a:xfrm>
          <a:solidFill>
            <a:schemeClr val="bg1">
              <a:lumMod val="75000"/>
            </a:schemeClr>
          </a:solidFill>
        </p:spPr>
        <p:txBody>
          <a:bodyPr>
            <a:normAutofit/>
          </a:bodyPr>
          <a:lstStyle>
            <a:lvl1pPr>
              <a:defRPr sz="1600">
                <a:latin typeface="微软雅黑" panose="020B0503020204020204" pitchFamily="34" charset="-122"/>
                <a:ea typeface="微软雅黑" panose="020B0503020204020204" pitchFamily="34" charset="-122"/>
              </a:defRPr>
            </a:lvl1pPr>
          </a:lstStyle>
          <a:p>
            <a:endParaRPr lang="zh-CN" altLang="en-US" dirty="0"/>
          </a:p>
        </p:txBody>
      </p:sp>
      <p:pic>
        <p:nvPicPr>
          <p:cNvPr id="2" name="Picture 24">
            <a:extLst>
              <a:ext uri="{FF2B5EF4-FFF2-40B4-BE49-F238E27FC236}">
                <a16:creationId xmlns:a16="http://schemas.microsoft.com/office/drawing/2014/main" id="{3099E97F-FE56-43F1-A5B4-183F4818807B}"/>
              </a:ext>
            </a:extLst>
          </p:cNvPr>
          <p:cNvPicPr>
            <a:picLocks noChangeAspect="1"/>
          </p:cNvPicPr>
          <p:nvPr userDrawn="1"/>
        </p:nvPicPr>
        <p:blipFill>
          <a:blip r:embed="rId2"/>
          <a:stretch>
            <a:fillRect/>
          </a:stretch>
        </p:blipFill>
        <p:spPr>
          <a:xfrm>
            <a:off x="695326" y="6482859"/>
            <a:ext cx="1194327" cy="165600"/>
          </a:xfrm>
          <a:prstGeom prst="rect">
            <a:avLst/>
          </a:prstGeom>
        </p:spPr>
      </p:pic>
      <p:sp>
        <p:nvSpPr>
          <p:cNvPr id="8" name="标题 47">
            <a:extLst>
              <a:ext uri="{FF2B5EF4-FFF2-40B4-BE49-F238E27FC236}">
                <a16:creationId xmlns:a16="http://schemas.microsoft.com/office/drawing/2014/main" id="{86D428A3-CC52-4FDA-8CCA-68F66741BEAC}"/>
              </a:ext>
            </a:extLst>
          </p:cNvPr>
          <p:cNvSpPr>
            <a:spLocks noGrp="1"/>
          </p:cNvSpPr>
          <p:nvPr>
            <p:ph type="title" hasCustomPrompt="1"/>
          </p:nvPr>
        </p:nvSpPr>
        <p:spPr>
          <a:xfrm>
            <a:off x="695325" y="336539"/>
            <a:ext cx="10801350" cy="291355"/>
          </a:xfrm>
        </p:spPr>
        <p:txBody>
          <a:bodyPr lIns="0" tIns="0" rIns="0" bIns="0" anchor="t" anchorCtr="0"/>
          <a:lstStyle>
            <a:lvl1pPr>
              <a:defRPr kumimoji="1" lang="zh-CN" altLang="en-US" sz="1600" b="1" i="0" kern="1200" dirty="0">
                <a:solidFill>
                  <a:schemeClr val="bg1">
                    <a:lumMod val="50000"/>
                  </a:schemeClr>
                </a:solidFill>
                <a:latin typeface="微软雅黑" panose="020B0503020204020204" pitchFamily="34" charset="-122"/>
                <a:ea typeface="微软雅黑" panose="020B0503020204020204" pitchFamily="34" charset="-122"/>
                <a:cs typeface="+mj-cs"/>
              </a:defRPr>
            </a:lvl1pPr>
          </a:lstStyle>
          <a:p>
            <a:r>
              <a:rPr lang="zh-CN" altLang="en-US" dirty="0"/>
              <a:t>章节标题 </a:t>
            </a:r>
            <a:r>
              <a:rPr lang="en-US" altLang="zh-CN" b="0" dirty="0"/>
              <a:t>| </a:t>
            </a:r>
            <a:r>
              <a:rPr lang="zh-CN" altLang="en-US" b="0" dirty="0"/>
              <a:t>次级标题</a:t>
            </a:r>
            <a:endParaRPr lang="zh-CN" altLang="en-US" dirty="0"/>
          </a:p>
        </p:txBody>
      </p:sp>
      <p:sp>
        <p:nvSpPr>
          <p:cNvPr id="28" name="图片占位符 24">
            <a:extLst>
              <a:ext uri="{FF2B5EF4-FFF2-40B4-BE49-F238E27FC236}">
                <a16:creationId xmlns:a16="http://schemas.microsoft.com/office/drawing/2014/main" id="{73E1FF0C-34BE-452A-B207-BA3FC04E4488}"/>
              </a:ext>
            </a:extLst>
          </p:cNvPr>
          <p:cNvSpPr>
            <a:spLocks noGrp="1"/>
          </p:cNvSpPr>
          <p:nvPr>
            <p:ph type="pic" sz="quarter" idx="12"/>
          </p:nvPr>
        </p:nvSpPr>
        <p:spPr>
          <a:xfrm>
            <a:off x="6227217" y="2172712"/>
            <a:ext cx="2519999" cy="2160000"/>
          </a:xfrm>
          <a:solidFill>
            <a:schemeClr val="bg1">
              <a:lumMod val="75000"/>
            </a:schemeClr>
          </a:solidFill>
        </p:spPr>
        <p:txBody>
          <a:bodyPr/>
          <a:lstStyle>
            <a:lvl1pPr>
              <a:defRPr lang="zh-CN" altLang="en-US" sz="1600" kern="1200" dirty="0">
                <a:solidFill>
                  <a:schemeClr val="tx1"/>
                </a:solidFill>
                <a:latin typeface="微软雅黑" panose="020B0503020204020204" pitchFamily="34" charset="-122"/>
                <a:ea typeface="微软雅黑" panose="020B0503020204020204" pitchFamily="34" charset="-122"/>
                <a:cs typeface="+mn-cs"/>
              </a:defRPr>
            </a:lvl1pPr>
          </a:lstStyle>
          <a:p>
            <a:endParaRPr lang="zh-CN" altLang="en-US" dirty="0"/>
          </a:p>
        </p:txBody>
      </p:sp>
      <p:sp>
        <p:nvSpPr>
          <p:cNvPr id="29" name="图片占位符 24">
            <a:extLst>
              <a:ext uri="{FF2B5EF4-FFF2-40B4-BE49-F238E27FC236}">
                <a16:creationId xmlns:a16="http://schemas.microsoft.com/office/drawing/2014/main" id="{E97F62DC-9846-4FD6-B460-62DE78380CE2}"/>
              </a:ext>
            </a:extLst>
          </p:cNvPr>
          <p:cNvSpPr>
            <a:spLocks noGrp="1"/>
          </p:cNvSpPr>
          <p:nvPr>
            <p:ph type="pic" sz="quarter" idx="13"/>
          </p:nvPr>
        </p:nvSpPr>
        <p:spPr>
          <a:xfrm>
            <a:off x="8979516" y="2172712"/>
            <a:ext cx="2519999" cy="2160000"/>
          </a:xfrm>
          <a:solidFill>
            <a:schemeClr val="bg1">
              <a:lumMod val="75000"/>
            </a:schemeClr>
          </a:solidFill>
        </p:spPr>
        <p:txBody>
          <a:bodyPr/>
          <a:lstStyle>
            <a:lvl1pPr>
              <a:defRPr lang="zh-CN" altLang="en-US" sz="1600" kern="1200" dirty="0">
                <a:solidFill>
                  <a:schemeClr val="tx1"/>
                </a:solidFill>
                <a:latin typeface="微软雅黑" panose="020B0503020204020204" pitchFamily="34" charset="-122"/>
                <a:ea typeface="微软雅黑" panose="020B0503020204020204" pitchFamily="34" charset="-122"/>
                <a:cs typeface="+mn-cs"/>
              </a:defRPr>
            </a:lvl1pPr>
          </a:lstStyle>
          <a:p>
            <a:endParaRPr lang="zh-CN" altLang="en-US" dirty="0"/>
          </a:p>
        </p:txBody>
      </p:sp>
      <p:sp>
        <p:nvSpPr>
          <p:cNvPr id="30" name="文本占位符 29">
            <a:extLst>
              <a:ext uri="{FF2B5EF4-FFF2-40B4-BE49-F238E27FC236}">
                <a16:creationId xmlns:a16="http://schemas.microsoft.com/office/drawing/2014/main" id="{EA379695-9582-4677-A118-AB1ECFB588E4}"/>
              </a:ext>
            </a:extLst>
          </p:cNvPr>
          <p:cNvSpPr>
            <a:spLocks noGrp="1"/>
          </p:cNvSpPr>
          <p:nvPr>
            <p:ph type="body" sz="quarter" idx="14" hasCustomPrompt="1"/>
          </p:nvPr>
        </p:nvSpPr>
        <p:spPr>
          <a:xfrm>
            <a:off x="695325" y="645441"/>
            <a:ext cx="10808740" cy="417513"/>
          </a:xfrm>
        </p:spPr>
        <p:txBody>
          <a:bodyPr lIns="0" tIns="0" rIns="0" bIns="0"/>
          <a:lstStyle>
            <a:lvl1pPr>
              <a:buFontTx/>
              <a:buNone/>
              <a:defRPr lang="zh-CN" altLang="en-US" sz="3000" b="1" i="0" kern="1200" dirty="0">
                <a:solidFill>
                  <a:srgbClr val="042A72"/>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单击此处编辑文稿大标题</a:t>
            </a:r>
          </a:p>
        </p:txBody>
      </p:sp>
      <p:sp>
        <p:nvSpPr>
          <p:cNvPr id="35" name="文本占位符 34">
            <a:extLst>
              <a:ext uri="{FF2B5EF4-FFF2-40B4-BE49-F238E27FC236}">
                <a16:creationId xmlns:a16="http://schemas.microsoft.com/office/drawing/2014/main" id="{2F24F358-93D0-4CA3-AD46-A94F1262263E}"/>
              </a:ext>
            </a:extLst>
          </p:cNvPr>
          <p:cNvSpPr>
            <a:spLocks noGrp="1"/>
          </p:cNvSpPr>
          <p:nvPr>
            <p:ph type="body" sz="quarter" idx="15" hasCustomPrompt="1"/>
          </p:nvPr>
        </p:nvSpPr>
        <p:spPr>
          <a:xfrm>
            <a:off x="695325" y="1227136"/>
            <a:ext cx="10801350" cy="346335"/>
          </a:xfrm>
        </p:spPr>
        <p:txBody>
          <a:bodyPr lIns="0" tIns="0" rIns="0" bIns="0"/>
          <a:lstStyle>
            <a:lvl1pPr>
              <a:buFontTx/>
              <a:buNone/>
              <a:defRPr>
                <a:solidFill>
                  <a:srgbClr val="002060"/>
                </a:solidFill>
                <a:latin typeface="微软雅黑" panose="020B0503020204020204" pitchFamily="34" charset="-122"/>
                <a:ea typeface="微软雅黑" panose="020B0503020204020204" pitchFamily="34" charset="-122"/>
              </a:defRPr>
            </a:lvl1pPr>
            <a:lvl2pPr>
              <a:buFontTx/>
              <a:buNone/>
              <a:defRPr/>
            </a:lvl2pPr>
            <a:lvl3pPr>
              <a:buFontTx/>
              <a:buNone/>
              <a:defRPr/>
            </a:lvl3pPr>
            <a:lvl4pPr>
              <a:buFontTx/>
              <a:buNone/>
              <a:defRPr/>
            </a:lvl4pPr>
            <a:lvl5pPr>
              <a:buFontTx/>
              <a:buNone/>
              <a:defRPr/>
            </a:lvl5pPr>
          </a:lstStyle>
          <a:p>
            <a:pPr marL="228600" marR="0" lvl="0" indent="-228600" algn="l" defTabSz="914400" rtl="0" eaLnBrk="1" fontAlgn="auto" latinLnBrk="0" hangingPunct="1">
              <a:lnSpc>
                <a:spcPct val="90000"/>
              </a:lnSpc>
              <a:spcBef>
                <a:spcPts val="1000"/>
              </a:spcBef>
              <a:spcAft>
                <a:spcPts val="0"/>
              </a:spcAft>
              <a:buClrTx/>
              <a:buSzTx/>
              <a:buFontTx/>
              <a:buNone/>
              <a:tabLst/>
              <a:defRPr/>
            </a:pPr>
            <a:r>
              <a:rPr lang="zh-CN" altLang="en-US" dirty="0"/>
              <a:t>单击此处编辑</a:t>
            </a:r>
            <a:r>
              <a:rPr lang="zh-CN" altLang="en-US" sz="2800" dirty="0">
                <a:solidFill>
                  <a:srgbClr val="042A72"/>
                </a:solidFill>
                <a:latin typeface="微软雅黑" panose="020B0503020204020204" pitchFamily="34" charset="-122"/>
                <a:ea typeface="微软雅黑" panose="020B0503020204020204" pitchFamily="34" charset="-122"/>
              </a:rPr>
              <a:t>导语摘要</a:t>
            </a:r>
            <a:endParaRPr lang="en-US" altLang="zh-CN" sz="2800" dirty="0">
              <a:solidFill>
                <a:srgbClr val="042A72"/>
              </a:solidFill>
              <a:latin typeface="微软雅黑" panose="020B0503020204020204" pitchFamily="34" charset="-122"/>
              <a:ea typeface="微软雅黑" panose="020B0503020204020204" pitchFamily="34" charset="-122"/>
              <a:sym typeface="+mn-lt"/>
            </a:endParaRPr>
          </a:p>
          <a:p>
            <a:pPr lvl="0"/>
            <a:endParaRPr lang="zh-CN" altLang="en-US" dirty="0"/>
          </a:p>
        </p:txBody>
      </p:sp>
      <p:sp>
        <p:nvSpPr>
          <p:cNvPr id="37" name="文本占位符 36">
            <a:extLst>
              <a:ext uri="{FF2B5EF4-FFF2-40B4-BE49-F238E27FC236}">
                <a16:creationId xmlns:a16="http://schemas.microsoft.com/office/drawing/2014/main" id="{CE21EDC9-AD3D-4038-A400-2B0AC11EE9AF}"/>
              </a:ext>
            </a:extLst>
          </p:cNvPr>
          <p:cNvSpPr>
            <a:spLocks noGrp="1"/>
          </p:cNvSpPr>
          <p:nvPr>
            <p:ph type="body" sz="quarter" idx="16" hasCustomPrompt="1"/>
          </p:nvPr>
        </p:nvSpPr>
        <p:spPr>
          <a:xfrm>
            <a:off x="695325" y="4498975"/>
            <a:ext cx="2519363" cy="368300"/>
          </a:xfrm>
        </p:spPr>
        <p:txBody>
          <a:bodyPr lIns="0" tIns="0" rIns="0" bIns="0"/>
          <a:lstStyle>
            <a:lvl1pPr algn="l">
              <a:buFontTx/>
              <a:buNone/>
              <a:defRPr lang="zh-CN" altLang="en-US" sz="1200" b="1" kern="1200" dirty="0">
                <a:solidFill>
                  <a:srgbClr val="042A72"/>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90000"/>
              </a:lnSpc>
              <a:spcBef>
                <a:spcPts val="0"/>
              </a:spcBef>
              <a:buFontTx/>
              <a:buNone/>
            </a:pPr>
            <a:r>
              <a:rPr lang="zh-CN" altLang="en-US" dirty="0"/>
              <a:t>单击此处编辑标题文本</a:t>
            </a:r>
          </a:p>
        </p:txBody>
      </p:sp>
      <p:sp>
        <p:nvSpPr>
          <p:cNvPr id="42" name="文本占位符 41">
            <a:extLst>
              <a:ext uri="{FF2B5EF4-FFF2-40B4-BE49-F238E27FC236}">
                <a16:creationId xmlns:a16="http://schemas.microsoft.com/office/drawing/2014/main" id="{D7489F45-6B4A-48B9-9DE7-D2DD3C695571}"/>
              </a:ext>
            </a:extLst>
          </p:cNvPr>
          <p:cNvSpPr>
            <a:spLocks noGrp="1"/>
          </p:cNvSpPr>
          <p:nvPr>
            <p:ph type="body" sz="quarter" idx="17" hasCustomPrompt="1"/>
          </p:nvPr>
        </p:nvSpPr>
        <p:spPr>
          <a:xfrm>
            <a:off x="695325" y="4989581"/>
            <a:ext cx="2519363" cy="920750"/>
          </a:xfrm>
        </p:spPr>
        <p:txBody>
          <a:bodyPr lIns="0" tIns="0" rIns="0" bIns="0"/>
          <a:lstStyle>
            <a:lvl1pPr marL="180000" indent="-180000">
              <a:defRPr lang="zh-CN" altLang="en-US" sz="1100" kern="1200" dirty="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lvl="0"/>
            <a:r>
              <a:rPr lang="zh-CN" altLang="en-US" dirty="0"/>
              <a:t>单击此处编辑内容文字</a:t>
            </a:r>
            <a:endParaRPr lang="en-US" altLang="zh-CN" dirty="0"/>
          </a:p>
          <a:p>
            <a:pPr marL="180000" marR="0" lvl="0" indent="-180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单击此处编辑内容文字</a:t>
            </a:r>
            <a:endParaRPr lang="en-US" altLang="zh-CN" dirty="0"/>
          </a:p>
          <a:p>
            <a:pPr marL="180000" marR="0" lvl="0" indent="-180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单击此处编辑内容文字</a:t>
            </a:r>
            <a:endParaRPr lang="en-US" altLang="zh-CN" dirty="0"/>
          </a:p>
          <a:p>
            <a:pPr lvl="0"/>
            <a:endParaRPr lang="en-US" altLang="zh-CN" dirty="0"/>
          </a:p>
          <a:p>
            <a:pPr lvl="0"/>
            <a:endParaRPr lang="zh-CN" altLang="en-US" dirty="0"/>
          </a:p>
        </p:txBody>
      </p:sp>
      <p:sp>
        <p:nvSpPr>
          <p:cNvPr id="43" name="文本占位符 36">
            <a:extLst>
              <a:ext uri="{FF2B5EF4-FFF2-40B4-BE49-F238E27FC236}">
                <a16:creationId xmlns:a16="http://schemas.microsoft.com/office/drawing/2014/main" id="{BF200F99-8A08-4287-9D91-40DB54CCA872}"/>
              </a:ext>
            </a:extLst>
          </p:cNvPr>
          <p:cNvSpPr>
            <a:spLocks noGrp="1"/>
          </p:cNvSpPr>
          <p:nvPr>
            <p:ph type="body" sz="quarter" idx="18" hasCustomPrompt="1"/>
          </p:nvPr>
        </p:nvSpPr>
        <p:spPr>
          <a:xfrm>
            <a:off x="3465820" y="4498975"/>
            <a:ext cx="2519363" cy="368300"/>
          </a:xfrm>
        </p:spPr>
        <p:txBody>
          <a:bodyPr lIns="0" tIns="0" rIns="0" bIns="0"/>
          <a:lstStyle>
            <a:lvl1pPr algn="l">
              <a:buFontTx/>
              <a:buNone/>
              <a:defRPr lang="zh-CN" altLang="en-US" sz="1200" b="1" kern="1200" dirty="0">
                <a:solidFill>
                  <a:srgbClr val="042A72"/>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90000"/>
              </a:lnSpc>
              <a:spcBef>
                <a:spcPts val="0"/>
              </a:spcBef>
              <a:buFontTx/>
              <a:buNone/>
            </a:pPr>
            <a:r>
              <a:rPr lang="zh-CN" altLang="en-US" dirty="0"/>
              <a:t>单击此处编辑标题文本</a:t>
            </a:r>
          </a:p>
        </p:txBody>
      </p:sp>
      <p:sp>
        <p:nvSpPr>
          <p:cNvPr id="44" name="文本占位符 41">
            <a:extLst>
              <a:ext uri="{FF2B5EF4-FFF2-40B4-BE49-F238E27FC236}">
                <a16:creationId xmlns:a16="http://schemas.microsoft.com/office/drawing/2014/main" id="{52EB5DB4-44CF-4FFD-A702-6F6A8B4D96C0}"/>
              </a:ext>
            </a:extLst>
          </p:cNvPr>
          <p:cNvSpPr>
            <a:spLocks noGrp="1"/>
          </p:cNvSpPr>
          <p:nvPr>
            <p:ph type="body" sz="quarter" idx="19" hasCustomPrompt="1"/>
          </p:nvPr>
        </p:nvSpPr>
        <p:spPr>
          <a:xfrm>
            <a:off x="3465820" y="4989581"/>
            <a:ext cx="2519363" cy="920750"/>
          </a:xfrm>
        </p:spPr>
        <p:txBody>
          <a:bodyPr lIns="0" tIns="0" rIns="0" bIns="0"/>
          <a:lstStyle>
            <a:lvl1pPr marL="180000" indent="-180000">
              <a:defRPr lang="en-US" altLang="zh-CN" sz="11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180000" lvl="0" indent="-180000" algn="l" defTabSz="914400" rtl="0" eaLnBrk="1" latinLnBrk="0" hangingPunct="1">
              <a:lnSpc>
                <a:spcPct val="90000"/>
              </a:lnSpc>
              <a:spcBef>
                <a:spcPts val="1000"/>
              </a:spcBef>
              <a:buFont typeface="Arial" panose="020B0604020202020204" pitchFamily="34" charset="0"/>
              <a:buChar char="•"/>
            </a:pPr>
            <a:r>
              <a:rPr lang="zh-CN" altLang="en-US" dirty="0"/>
              <a:t>单击此处编辑内容文字</a:t>
            </a:r>
            <a:endParaRPr lang="en-US" altLang="zh-CN" dirty="0"/>
          </a:p>
          <a:p>
            <a:pPr marL="180000" marR="0" lvl="0" indent="-180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单击此处编辑内容文字</a:t>
            </a:r>
            <a:endParaRPr lang="en-US" altLang="zh-CN" dirty="0"/>
          </a:p>
          <a:p>
            <a:pPr marL="180000" marR="0" lvl="0" indent="-180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单击此处编辑内容文字</a:t>
            </a:r>
            <a:endParaRPr lang="en-US" altLang="zh-CN" dirty="0"/>
          </a:p>
          <a:p>
            <a:pPr lvl="0"/>
            <a:endParaRPr lang="en-US" altLang="zh-CN" dirty="0"/>
          </a:p>
          <a:p>
            <a:pPr lvl="0"/>
            <a:endParaRPr lang="zh-CN" altLang="en-US" dirty="0"/>
          </a:p>
        </p:txBody>
      </p:sp>
      <p:sp>
        <p:nvSpPr>
          <p:cNvPr id="45" name="文本占位符 36">
            <a:extLst>
              <a:ext uri="{FF2B5EF4-FFF2-40B4-BE49-F238E27FC236}">
                <a16:creationId xmlns:a16="http://schemas.microsoft.com/office/drawing/2014/main" id="{A7A3CFB6-0EDE-43E7-B37C-4F54AAF4F3A0}"/>
              </a:ext>
            </a:extLst>
          </p:cNvPr>
          <p:cNvSpPr>
            <a:spLocks noGrp="1"/>
          </p:cNvSpPr>
          <p:nvPr>
            <p:ph type="body" sz="quarter" idx="20" hasCustomPrompt="1"/>
          </p:nvPr>
        </p:nvSpPr>
        <p:spPr>
          <a:xfrm>
            <a:off x="6227217" y="4498975"/>
            <a:ext cx="2519363" cy="368300"/>
          </a:xfrm>
        </p:spPr>
        <p:txBody>
          <a:bodyPr lIns="0" tIns="0" rIns="0" bIns="0"/>
          <a:lstStyle>
            <a:lvl1pPr algn="l">
              <a:buFontTx/>
              <a:buNone/>
              <a:defRPr lang="zh-CN" altLang="en-US" sz="1200" b="1" kern="1200" dirty="0">
                <a:solidFill>
                  <a:srgbClr val="042A72"/>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90000"/>
              </a:lnSpc>
              <a:spcBef>
                <a:spcPts val="0"/>
              </a:spcBef>
              <a:buFontTx/>
              <a:buNone/>
            </a:pPr>
            <a:r>
              <a:rPr lang="zh-CN" altLang="en-US" dirty="0"/>
              <a:t>单击此处编辑标题文本</a:t>
            </a:r>
          </a:p>
        </p:txBody>
      </p:sp>
      <p:sp>
        <p:nvSpPr>
          <p:cNvPr id="46" name="文本占位符 41">
            <a:extLst>
              <a:ext uri="{FF2B5EF4-FFF2-40B4-BE49-F238E27FC236}">
                <a16:creationId xmlns:a16="http://schemas.microsoft.com/office/drawing/2014/main" id="{B163A9AC-49E9-48EA-B2FB-BF9AD73B9CCF}"/>
              </a:ext>
            </a:extLst>
          </p:cNvPr>
          <p:cNvSpPr>
            <a:spLocks noGrp="1"/>
          </p:cNvSpPr>
          <p:nvPr>
            <p:ph type="body" sz="quarter" idx="21" hasCustomPrompt="1"/>
          </p:nvPr>
        </p:nvSpPr>
        <p:spPr>
          <a:xfrm>
            <a:off x="6227217" y="4989581"/>
            <a:ext cx="2519363" cy="920750"/>
          </a:xfrm>
        </p:spPr>
        <p:txBody>
          <a:bodyPr lIns="0" tIns="0" rIns="0" bIns="0"/>
          <a:lstStyle>
            <a:lvl1pPr marL="180000" indent="-180000">
              <a:defRPr lang="en-US" altLang="zh-CN" sz="11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180000" lvl="0" indent="-180000" algn="l" defTabSz="914400" rtl="0" eaLnBrk="1" latinLnBrk="0" hangingPunct="1">
              <a:lnSpc>
                <a:spcPct val="90000"/>
              </a:lnSpc>
              <a:spcBef>
                <a:spcPts val="1000"/>
              </a:spcBef>
              <a:buFont typeface="Arial" panose="020B0604020202020204" pitchFamily="34" charset="0"/>
              <a:buChar char="•"/>
            </a:pPr>
            <a:r>
              <a:rPr lang="zh-CN" altLang="en-US" dirty="0"/>
              <a:t>单击此处编辑内容文字</a:t>
            </a:r>
            <a:endParaRPr lang="en-US" altLang="zh-CN" dirty="0"/>
          </a:p>
          <a:p>
            <a:pPr marL="180000" marR="0" lvl="0" indent="-180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单击此处编辑内容文字</a:t>
            </a:r>
            <a:endParaRPr lang="en-US" altLang="zh-CN" dirty="0"/>
          </a:p>
          <a:p>
            <a:pPr marL="180000" marR="0" lvl="0" indent="-180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单击此处编辑内容文字</a:t>
            </a:r>
            <a:endParaRPr lang="en-US" altLang="zh-CN" dirty="0"/>
          </a:p>
          <a:p>
            <a:pPr lvl="0"/>
            <a:endParaRPr lang="en-US" altLang="zh-CN" dirty="0"/>
          </a:p>
          <a:p>
            <a:pPr lvl="0"/>
            <a:endParaRPr lang="zh-CN" altLang="en-US" dirty="0"/>
          </a:p>
        </p:txBody>
      </p:sp>
      <p:sp>
        <p:nvSpPr>
          <p:cNvPr id="47" name="文本占位符 36">
            <a:extLst>
              <a:ext uri="{FF2B5EF4-FFF2-40B4-BE49-F238E27FC236}">
                <a16:creationId xmlns:a16="http://schemas.microsoft.com/office/drawing/2014/main" id="{C16A02E2-23A5-46CC-9163-665ED26788B5}"/>
              </a:ext>
            </a:extLst>
          </p:cNvPr>
          <p:cNvSpPr>
            <a:spLocks noGrp="1"/>
          </p:cNvSpPr>
          <p:nvPr>
            <p:ph type="body" sz="quarter" idx="22" hasCustomPrompt="1"/>
          </p:nvPr>
        </p:nvSpPr>
        <p:spPr>
          <a:xfrm>
            <a:off x="8979516" y="4498975"/>
            <a:ext cx="2519363" cy="368300"/>
          </a:xfrm>
        </p:spPr>
        <p:txBody>
          <a:bodyPr lIns="0" tIns="0" rIns="0" bIns="0"/>
          <a:lstStyle>
            <a:lvl1pPr algn="l">
              <a:buFontTx/>
              <a:buNone/>
              <a:defRPr lang="zh-CN" altLang="en-US" sz="1200" b="1" kern="1200" dirty="0">
                <a:solidFill>
                  <a:srgbClr val="042A72"/>
                </a:solidFill>
                <a:latin typeface="微软雅黑" panose="020B0503020204020204" pitchFamily="34" charset="-122"/>
                <a:ea typeface="微软雅黑" panose="020B0503020204020204" pitchFamily="34" charset="-122"/>
                <a:cs typeface="+mn-cs"/>
              </a:defRPr>
            </a:lvl1pPr>
          </a:lstStyle>
          <a:p>
            <a:pPr marL="0" lvl="0" indent="0" algn="l" defTabSz="914400" rtl="0" eaLnBrk="1" latinLnBrk="0" hangingPunct="1">
              <a:lnSpc>
                <a:spcPct val="90000"/>
              </a:lnSpc>
              <a:spcBef>
                <a:spcPts val="0"/>
              </a:spcBef>
              <a:buFontTx/>
              <a:buNone/>
            </a:pPr>
            <a:r>
              <a:rPr lang="zh-CN" altLang="en-US" dirty="0"/>
              <a:t>单击此处编辑标题文本</a:t>
            </a:r>
          </a:p>
        </p:txBody>
      </p:sp>
      <p:sp>
        <p:nvSpPr>
          <p:cNvPr id="48" name="文本占位符 41">
            <a:extLst>
              <a:ext uri="{FF2B5EF4-FFF2-40B4-BE49-F238E27FC236}">
                <a16:creationId xmlns:a16="http://schemas.microsoft.com/office/drawing/2014/main" id="{C67FACA5-A090-4882-AF1E-7AC057FD4266}"/>
              </a:ext>
            </a:extLst>
          </p:cNvPr>
          <p:cNvSpPr>
            <a:spLocks noGrp="1"/>
          </p:cNvSpPr>
          <p:nvPr>
            <p:ph type="body" sz="quarter" idx="23" hasCustomPrompt="1"/>
          </p:nvPr>
        </p:nvSpPr>
        <p:spPr>
          <a:xfrm>
            <a:off x="8979516" y="4989581"/>
            <a:ext cx="2519363" cy="920750"/>
          </a:xfrm>
        </p:spPr>
        <p:txBody>
          <a:bodyPr lIns="0" tIns="0" rIns="0" bIns="0"/>
          <a:lstStyle>
            <a:lvl1pPr marL="180000" indent="-180000">
              <a:defRPr lang="en-US" altLang="zh-CN" sz="11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1pPr>
          </a:lstStyle>
          <a:p>
            <a:pPr marL="180000" lvl="0" indent="-180000" algn="l" defTabSz="914400" rtl="0" eaLnBrk="1" latinLnBrk="0" hangingPunct="1">
              <a:lnSpc>
                <a:spcPct val="90000"/>
              </a:lnSpc>
              <a:spcBef>
                <a:spcPts val="1000"/>
              </a:spcBef>
              <a:buFont typeface="Arial" panose="020B0604020202020204" pitchFamily="34" charset="0"/>
              <a:buChar char="•"/>
            </a:pPr>
            <a:r>
              <a:rPr lang="zh-CN" altLang="en-US" dirty="0"/>
              <a:t>单击此处编辑内容文字</a:t>
            </a:r>
            <a:endParaRPr lang="en-US" altLang="zh-CN" dirty="0"/>
          </a:p>
          <a:p>
            <a:pPr marL="180000" marR="0" lvl="0" indent="-180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单击此处编辑内容文字</a:t>
            </a:r>
            <a:endParaRPr lang="en-US" altLang="zh-CN" dirty="0"/>
          </a:p>
          <a:p>
            <a:pPr marL="180000" marR="0" lvl="0" indent="-1800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zh-CN" altLang="en-US" dirty="0"/>
              <a:t>单击此处编辑内容文字</a:t>
            </a:r>
            <a:endParaRPr lang="en-US" altLang="zh-CN" dirty="0"/>
          </a:p>
          <a:p>
            <a:pPr lvl="0"/>
            <a:endParaRPr lang="en-US" altLang="zh-CN" dirty="0"/>
          </a:p>
          <a:p>
            <a:pPr lvl="0"/>
            <a:endParaRPr lang="zh-CN" altLang="en-US" dirty="0"/>
          </a:p>
        </p:txBody>
      </p:sp>
      <p:pic>
        <p:nvPicPr>
          <p:cNvPr id="51" name="图片 50">
            <a:extLst>
              <a:ext uri="{FF2B5EF4-FFF2-40B4-BE49-F238E27FC236}">
                <a16:creationId xmlns:a16="http://schemas.microsoft.com/office/drawing/2014/main" id="{D98898B5-74D4-4A72-9D7D-F7CF875423F5}"/>
              </a:ext>
            </a:extLst>
          </p:cNvPr>
          <p:cNvPicPr>
            <a:picLocks noChangeAspect="1"/>
          </p:cNvPicPr>
          <p:nvPr userDrawn="1"/>
        </p:nvPicPr>
        <p:blipFill rotWithShape="1">
          <a:blip r:embed="rId3"/>
          <a:srcRect r="8775" b="21257"/>
          <a:stretch/>
        </p:blipFill>
        <p:spPr>
          <a:xfrm flipV="1">
            <a:off x="10242671" y="127492"/>
            <a:ext cx="1828800" cy="1581839"/>
          </a:xfrm>
          <a:prstGeom prst="rect">
            <a:avLst/>
          </a:prstGeom>
        </p:spPr>
      </p:pic>
    </p:spTree>
    <p:extLst>
      <p:ext uri="{BB962C8B-B14F-4D97-AF65-F5344CB8AC3E}">
        <p14:creationId xmlns:p14="http://schemas.microsoft.com/office/powerpoint/2010/main" val="1512206432"/>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guide id="3" pos="438">
          <p15:clr>
            <a:srgbClr val="FBAE40"/>
          </p15:clr>
        </p15:guide>
        <p15:guide id="4" pos="7242">
          <p15:clr>
            <a:srgbClr val="FBAE40"/>
          </p15:clr>
        </p15:guide>
        <p15:guide id="5" orient="horz" pos="210">
          <p15:clr>
            <a:srgbClr val="FBAE40"/>
          </p15:clr>
        </p15:guide>
        <p15:guide id="6" orient="horz" pos="40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Process">
    <p:bg>
      <p:bgPr>
        <a:solidFill>
          <a:schemeClr val="bg1"/>
        </a:solidFill>
        <a:effectLst/>
      </p:bgPr>
    </p:bg>
    <p:spTree>
      <p:nvGrpSpPr>
        <p:cNvPr id="1" name=""/>
        <p:cNvGrpSpPr/>
        <p:nvPr/>
      </p:nvGrpSpPr>
      <p:grpSpPr>
        <a:xfrm>
          <a:off x="0" y="0"/>
          <a:ext cx="0" cy="0"/>
          <a:chOff x="0" y="0"/>
          <a:chExt cx="0" cy="0"/>
        </a:xfrm>
      </p:grpSpPr>
      <p:pic>
        <p:nvPicPr>
          <p:cNvPr id="3" name="Picture 7">
            <a:extLst>
              <a:ext uri="{FF2B5EF4-FFF2-40B4-BE49-F238E27FC236}">
                <a16:creationId xmlns:a16="http://schemas.microsoft.com/office/drawing/2014/main" id="{5B47E89C-6AA7-4CE0-881C-D218D1F78FE8}"/>
              </a:ext>
            </a:extLst>
          </p:cNvPr>
          <p:cNvPicPr>
            <a:picLocks noChangeAspect="1"/>
          </p:cNvPicPr>
          <p:nvPr userDrawn="1"/>
        </p:nvPicPr>
        <p:blipFill>
          <a:blip r:embed="rId2"/>
          <a:stretch>
            <a:fillRect/>
          </a:stretch>
        </p:blipFill>
        <p:spPr>
          <a:xfrm>
            <a:off x="695326" y="6482859"/>
            <a:ext cx="1199345" cy="165600"/>
          </a:xfrm>
          <a:prstGeom prst="rect">
            <a:avLst/>
          </a:prstGeom>
        </p:spPr>
      </p:pic>
    </p:spTree>
    <p:extLst>
      <p:ext uri="{BB962C8B-B14F-4D97-AF65-F5344CB8AC3E}">
        <p14:creationId xmlns:p14="http://schemas.microsoft.com/office/powerpoint/2010/main" val="3848190340"/>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160" userDrawn="1">
          <p15:clr>
            <a:srgbClr val="FBAE40"/>
          </p15:clr>
        </p15:guide>
        <p15:guide id="3" pos="438" userDrawn="1">
          <p15:clr>
            <a:srgbClr val="FBAE40"/>
          </p15:clr>
        </p15:guide>
        <p15:guide id="4" pos="7242" userDrawn="1">
          <p15:clr>
            <a:srgbClr val="FBAE40"/>
          </p15:clr>
        </p15:guide>
        <p15:guide id="5" orient="horz" pos="210" userDrawn="1">
          <p15:clr>
            <a:srgbClr val="FBAE40"/>
          </p15:clr>
        </p15:guide>
        <p15:guide id="6" orient="horz" pos="40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0335887-1D6A-42A0-97B5-E9FA572CA883}"/>
              </a:ext>
            </a:extLst>
          </p:cNvPr>
          <p:cNvPicPr>
            <a:picLocks noChangeAspect="1"/>
          </p:cNvPicPr>
          <p:nvPr userDrawn="1"/>
        </p:nvPicPr>
        <p:blipFill>
          <a:blip r:embed="rId3"/>
          <a:stretch>
            <a:fillRect/>
          </a:stretch>
        </p:blipFill>
        <p:spPr>
          <a:xfrm>
            <a:off x="695326" y="6482859"/>
            <a:ext cx="1199345" cy="165600"/>
          </a:xfrm>
          <a:prstGeom prst="rect">
            <a:avLst/>
          </a:prstGeom>
        </p:spPr>
      </p:pic>
      <p:pic>
        <p:nvPicPr>
          <p:cNvPr id="2" name="Picture 7">
            <a:extLst>
              <a:ext uri="{FF2B5EF4-FFF2-40B4-BE49-F238E27FC236}">
                <a16:creationId xmlns:a16="http://schemas.microsoft.com/office/drawing/2014/main" id="{8933966D-8437-4FA6-9385-2C7671A3BE55}"/>
              </a:ext>
            </a:extLst>
          </p:cNvPr>
          <p:cNvPicPr>
            <a:picLocks noChangeAspect="1"/>
          </p:cNvPicPr>
          <p:nvPr userDrawn="1"/>
        </p:nvPicPr>
        <p:blipFill>
          <a:blip r:embed="rId3"/>
          <a:stretch>
            <a:fillRect/>
          </a:stretch>
        </p:blipFill>
        <p:spPr>
          <a:xfrm>
            <a:off x="695326" y="6482859"/>
            <a:ext cx="1199345" cy="165600"/>
          </a:xfrm>
          <a:prstGeom prst="rect">
            <a:avLst/>
          </a:prstGeom>
        </p:spPr>
      </p:pic>
      <p:pic>
        <p:nvPicPr>
          <p:cNvPr id="3" name="图片 2">
            <a:extLst>
              <a:ext uri="{FF2B5EF4-FFF2-40B4-BE49-F238E27FC236}">
                <a16:creationId xmlns:a16="http://schemas.microsoft.com/office/drawing/2014/main" id="{555D9729-DD18-4C21-A9A1-BCA6E4BCD52B}"/>
              </a:ext>
            </a:extLst>
          </p:cNvPr>
          <p:cNvPicPr>
            <a:picLocks noChangeAspect="1"/>
          </p:cNvPicPr>
          <p:nvPr userDrawn="1"/>
        </p:nvPicPr>
        <p:blipFill>
          <a:blip r:embed="rId4"/>
          <a:stretch>
            <a:fillRect/>
          </a:stretch>
        </p:blipFill>
        <p:spPr>
          <a:xfrm>
            <a:off x="392760" y="321499"/>
            <a:ext cx="11435065" cy="6234543"/>
          </a:xfrm>
          <a:prstGeom prst="rect">
            <a:avLst/>
          </a:prstGeom>
        </p:spPr>
      </p:pic>
    </p:spTree>
    <p:extLst>
      <p:ext uri="{BB962C8B-B14F-4D97-AF65-F5344CB8AC3E}">
        <p14:creationId xmlns:p14="http://schemas.microsoft.com/office/powerpoint/2010/main" val="1192435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ver-02">
    <p:bg>
      <p:bgPr>
        <a:gradFill flip="none" rotWithShape="1">
          <a:gsLst>
            <a:gs pos="9000">
              <a:srgbClr val="042A72"/>
            </a:gs>
            <a:gs pos="100000">
              <a:srgbClr val="4870FF"/>
            </a:gs>
          </a:gsLst>
          <a:lin ang="17400000" scaled="0"/>
          <a:tileRect/>
        </a:gra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FB16A6F-0054-7A43-9283-0ADC42545259}"/>
              </a:ext>
            </a:extLst>
          </p:cNvPr>
          <p:cNvPicPr>
            <a:picLocks noChangeAspect="1"/>
          </p:cNvPicPr>
          <p:nvPr userDrawn="1"/>
        </p:nvPicPr>
        <p:blipFill>
          <a:blip r:embed="rId2"/>
          <a:stretch>
            <a:fillRect/>
          </a:stretch>
        </p:blipFill>
        <p:spPr>
          <a:xfrm>
            <a:off x="7758707" y="1284782"/>
            <a:ext cx="4238676" cy="4247470"/>
          </a:xfrm>
          <a:prstGeom prst="rect">
            <a:avLst/>
          </a:prstGeom>
        </p:spPr>
      </p:pic>
      <p:sp>
        <p:nvSpPr>
          <p:cNvPr id="12" name="文本占位符 9">
            <a:extLst>
              <a:ext uri="{FF2B5EF4-FFF2-40B4-BE49-F238E27FC236}">
                <a16:creationId xmlns:a16="http://schemas.microsoft.com/office/drawing/2014/main" id="{4C340ECE-F417-F74C-A49C-F3E4E9FC7A6E}"/>
              </a:ext>
            </a:extLst>
          </p:cNvPr>
          <p:cNvSpPr>
            <a:spLocks noGrp="1"/>
          </p:cNvSpPr>
          <p:nvPr>
            <p:ph type="body" sz="quarter" idx="13" hasCustomPrompt="1"/>
          </p:nvPr>
        </p:nvSpPr>
        <p:spPr>
          <a:xfrm>
            <a:off x="700310" y="3476377"/>
            <a:ext cx="10791380" cy="446312"/>
          </a:xfrm>
          <a:prstGeom prst="rect">
            <a:avLst/>
          </a:prstGeom>
        </p:spPr>
        <p:txBody>
          <a:bodyPr lIns="0" tIns="0" rIns="0" bIns="0">
            <a:normAutofit/>
          </a:bodyPr>
          <a:lstStyle>
            <a:lvl1pPr marL="0" indent="0">
              <a:buNone/>
              <a:defRPr sz="32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22" name="标题 21">
            <a:extLst>
              <a:ext uri="{FF2B5EF4-FFF2-40B4-BE49-F238E27FC236}">
                <a16:creationId xmlns:a16="http://schemas.microsoft.com/office/drawing/2014/main" id="{8021BA17-9C67-4D46-8B51-6BEBB05B8425}"/>
              </a:ext>
            </a:extLst>
          </p:cNvPr>
          <p:cNvSpPr>
            <a:spLocks noGrp="1"/>
          </p:cNvSpPr>
          <p:nvPr>
            <p:ph type="title" hasCustomPrompt="1"/>
          </p:nvPr>
        </p:nvSpPr>
        <p:spPr>
          <a:xfrm>
            <a:off x="700310" y="2252266"/>
            <a:ext cx="10791380" cy="1110386"/>
          </a:xfrm>
          <a:prstGeom prst="rect">
            <a:avLst/>
          </a:prstGeom>
        </p:spPr>
        <p:txBody>
          <a:bodyPr lIns="0" tIns="0" rIns="0" bIns="0" anchor="t" anchorCtr="0">
            <a:noAutofit/>
          </a:bodyPr>
          <a:lstStyle>
            <a:lvl1pPr>
              <a:defRPr sz="9600" b="1" i="0">
                <a:solidFill>
                  <a:schemeClr val="bg1"/>
                </a:solidFill>
                <a:latin typeface="Source Han Sans CN" panose="020B0500000000000000" pitchFamily="34" charset="-128"/>
                <a:ea typeface="Source Han Sans CN" panose="020B0500000000000000" pitchFamily="34" charset="-128"/>
              </a:defRPr>
            </a:lvl1pPr>
          </a:lstStyle>
          <a:p>
            <a:pPr lvl="0"/>
            <a:r>
              <a:rPr lang="en-US" dirty="0"/>
              <a:t>Click to Edit Text</a:t>
            </a:r>
          </a:p>
        </p:txBody>
      </p:sp>
      <p:sp>
        <p:nvSpPr>
          <p:cNvPr id="8" name="日期占位符 25">
            <a:extLst>
              <a:ext uri="{FF2B5EF4-FFF2-40B4-BE49-F238E27FC236}">
                <a16:creationId xmlns:a16="http://schemas.microsoft.com/office/drawing/2014/main" id="{F3FC84C8-B0CB-B445-824B-4339AF69EB6D}"/>
              </a:ext>
            </a:extLst>
          </p:cNvPr>
          <p:cNvSpPr>
            <a:spLocks noGrp="1"/>
          </p:cNvSpPr>
          <p:nvPr>
            <p:ph type="dt" sz="half" idx="14"/>
          </p:nvPr>
        </p:nvSpPr>
        <p:spPr>
          <a:xfrm>
            <a:off x="700310" y="4089767"/>
            <a:ext cx="2743200" cy="223698"/>
          </a:xfrm>
          <a:prstGeom prst="rect">
            <a:avLst/>
          </a:prstGeom>
        </p:spPr>
        <p:txBody>
          <a:bodyPr lIns="0" tIns="0" rIns="0" bIns="0"/>
          <a:lstStyle>
            <a:lvl1pPr>
              <a:defRPr sz="2000" b="0" i="0">
                <a:solidFill>
                  <a:schemeClr val="bg1"/>
                </a:solidFill>
                <a:latin typeface="Source Han Sans CN Normal" panose="020B0400000000000000" pitchFamily="34" charset="-128"/>
                <a:ea typeface="Source Han Sans CN Normal" panose="020B0400000000000000" pitchFamily="34" charset="-128"/>
              </a:defRPr>
            </a:lvl1pPr>
          </a:lstStyle>
          <a:p>
            <a:fld id="{E165FA4A-8A3A-9744-B0DE-92F17E91FAED}" type="datetime1">
              <a:rPr kumimoji="1" lang="zh-CN" altLang="en-US" smtClean="0"/>
              <a:pPr/>
              <a:t>2022/2/8</a:t>
            </a:fld>
            <a:endParaRPr kumimoji="1" lang="zh-CN" altLang="en-US" dirty="0"/>
          </a:p>
        </p:txBody>
      </p:sp>
      <p:sp>
        <p:nvSpPr>
          <p:cNvPr id="2" name="矩形 1">
            <a:extLst>
              <a:ext uri="{FF2B5EF4-FFF2-40B4-BE49-F238E27FC236}">
                <a16:creationId xmlns:a16="http://schemas.microsoft.com/office/drawing/2014/main" id="{5FF4B13B-7F9F-0E46-B52B-1D9DAD572D0E}"/>
              </a:ext>
            </a:extLst>
          </p:cNvPr>
          <p:cNvSpPr/>
          <p:nvPr userDrawn="1"/>
        </p:nvSpPr>
        <p:spPr>
          <a:xfrm>
            <a:off x="0" y="5719813"/>
            <a:ext cx="12192000" cy="1162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Picture 8">
            <a:extLst>
              <a:ext uri="{FF2B5EF4-FFF2-40B4-BE49-F238E27FC236}">
                <a16:creationId xmlns:a16="http://schemas.microsoft.com/office/drawing/2014/main" id="{F74A35BB-2F89-B442-9E16-9159FDCD52DF}"/>
              </a:ext>
            </a:extLst>
          </p:cNvPr>
          <p:cNvPicPr>
            <a:picLocks noChangeAspect="1"/>
          </p:cNvPicPr>
          <p:nvPr userDrawn="1"/>
        </p:nvPicPr>
        <p:blipFill>
          <a:blip r:embed="rId3"/>
          <a:stretch>
            <a:fillRect/>
          </a:stretch>
        </p:blipFill>
        <p:spPr>
          <a:xfrm>
            <a:off x="695325" y="6063658"/>
            <a:ext cx="3427200" cy="475200"/>
          </a:xfrm>
          <a:prstGeom prst="rect">
            <a:avLst/>
          </a:prstGeom>
        </p:spPr>
      </p:pic>
    </p:spTree>
    <p:extLst>
      <p:ext uri="{BB962C8B-B14F-4D97-AF65-F5344CB8AC3E}">
        <p14:creationId xmlns:p14="http://schemas.microsoft.com/office/powerpoint/2010/main" val="399289709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P1 of 59</a:t>
            </a: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E2EDC4-7328-48DB-A4C5-CD5175BDE0DB}" type="slidenum">
              <a:rPr lang="zh-CN" altLang="en-US" smtClean="0"/>
              <a:t>‹#›</a:t>
            </a:fld>
            <a:endParaRPr lang="zh-CN" altLang="en-US"/>
          </a:p>
        </p:txBody>
      </p:sp>
    </p:spTree>
    <p:extLst>
      <p:ext uri="{BB962C8B-B14F-4D97-AF65-F5344CB8AC3E}">
        <p14:creationId xmlns:p14="http://schemas.microsoft.com/office/powerpoint/2010/main" val="749188229"/>
      </p:ext>
    </p:extLst>
  </p:cSld>
  <p:clrMap bg1="lt1" tx1="dk1" bg2="lt2" tx2="dk2" accent1="accent1" accent2="accent2" accent3="accent3" accent4="accent4" accent5="accent5" accent6="accent6" hlink="hlink" folHlink="folHlink"/>
  <p:sldLayoutIdLst>
    <p:sldLayoutId id="2147483692" r:id="rId1"/>
    <p:sldLayoutId id="2147483664" r:id="rId2"/>
    <p:sldLayoutId id="2147483665" r:id="rId3"/>
    <p:sldLayoutId id="2147483716" r:id="rId4"/>
    <p:sldLayoutId id="2147483718" r:id="rId5"/>
    <p:sldLayoutId id="2147483715" r:id="rId6"/>
    <p:sldLayoutId id="2147483666" r:id="rId7"/>
    <p:sldLayoutId id="2147483757" r:id="rId8"/>
    <p:sldLayoutId id="2147483758" r:id="rId9"/>
    <p:sldLayoutId id="2147483759"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6" Type="http://schemas.openxmlformats.org/officeDocument/2006/relationships/image" Target="../media/image12.svg"/><Relationship Id="rId1" Type="http://schemas.openxmlformats.org/officeDocument/2006/relationships/slideLayout" Target="../slideLayouts/slideLayout10.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11.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038/s41593-020-00784-3" TargetMode="External"/><Relationship Id="rId2" Type="http://schemas.openxmlformats.org/officeDocument/2006/relationships/hyperlink" Target="https://doi.org/10.1038/nn.4115" TargetMode="External"/><Relationship Id="rId1" Type="http://schemas.openxmlformats.org/officeDocument/2006/relationships/slideLayout" Target="../slideLayouts/slideLayout4.xml"/><Relationship Id="rId5" Type="http://schemas.openxmlformats.org/officeDocument/2006/relationships/hyperlink" Target="https://www.sciencedirect.com/science/article/abs/pii/S0896627321004554#!" TargetMode="External"/><Relationship Id="rId4" Type="http://schemas.openxmlformats.org/officeDocument/2006/relationships/hyperlink" Target="https://doi.org/10.1038/nrn80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customXml" Target="../ink/ink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C44DC53-07E0-ED43-8B5F-B4ACC16D26DD}"/>
              </a:ext>
            </a:extLst>
          </p:cNvPr>
          <p:cNvSpPr>
            <a:spLocks noGrp="1"/>
          </p:cNvSpPr>
          <p:nvPr>
            <p:ph type="dt" sz="half" idx="14"/>
          </p:nvPr>
        </p:nvSpPr>
        <p:spPr>
          <a:xfrm>
            <a:off x="1089416" y="4323231"/>
            <a:ext cx="2743200" cy="223698"/>
          </a:xfrm>
        </p:spPr>
        <p:txBody>
          <a:bodyPr/>
          <a:lstStyle/>
          <a:p>
            <a:fld id="{48331F27-A6A2-1D46-9B6E-ACE143380F9B}" type="datetime1">
              <a:rPr lang="zh-CN" altLang="en-US" smtClean="0">
                <a:latin typeface="Source Han Sans CN Normal" panose="020B0400000000000000" pitchFamily="34" charset="-128"/>
                <a:ea typeface="Source Han Sans CN Normal" panose="020B0400000000000000" pitchFamily="34" charset="-128"/>
              </a:rPr>
              <a:pPr/>
              <a:t>2022/2/8</a:t>
            </a:fld>
            <a:endParaRPr lang="zh-CN" altLang="en-US" dirty="0">
              <a:latin typeface="Source Han Sans CN Normal" panose="020B0400000000000000" pitchFamily="34" charset="-128"/>
              <a:ea typeface="Source Han Sans CN Normal" panose="020B0400000000000000" pitchFamily="34" charset="-128"/>
            </a:endParaRPr>
          </a:p>
        </p:txBody>
      </p:sp>
      <p:sp>
        <p:nvSpPr>
          <p:cNvPr id="12" name="Title 11">
            <a:extLst>
              <a:ext uri="{FF2B5EF4-FFF2-40B4-BE49-F238E27FC236}">
                <a16:creationId xmlns:a16="http://schemas.microsoft.com/office/drawing/2014/main" id="{DC757D13-45E2-F24A-8C16-64A86312785A}"/>
              </a:ext>
            </a:extLst>
          </p:cNvPr>
          <p:cNvSpPr>
            <a:spLocks noGrp="1"/>
          </p:cNvSpPr>
          <p:nvPr>
            <p:ph type="title"/>
          </p:nvPr>
        </p:nvSpPr>
        <p:spPr>
          <a:xfrm>
            <a:off x="972685" y="1513589"/>
            <a:ext cx="10791380" cy="1110386"/>
          </a:xfrm>
        </p:spPr>
        <p:txBody>
          <a:bodyPr/>
          <a:lstStyle/>
          <a:p>
            <a:r>
              <a:rPr lang="zh-CN" altLang="en-US" sz="6600" dirty="0">
                <a:latin typeface="Source Han Sans CN" panose="020B0500000000000000" pitchFamily="34" charset="-128"/>
                <a:ea typeface="Source Han Sans CN" panose="020B0500000000000000" pitchFamily="34" charset="-128"/>
              </a:rPr>
              <a:t>天使还是恶魔</a:t>
            </a:r>
            <a:br>
              <a:rPr lang="en-US" altLang="zh-CN" sz="6600" dirty="0">
                <a:latin typeface="Source Han Sans CN" panose="020B0500000000000000" pitchFamily="34" charset="-128"/>
                <a:ea typeface="Source Han Sans CN" panose="020B0500000000000000" pitchFamily="34" charset="-128"/>
              </a:rPr>
            </a:br>
            <a:r>
              <a:rPr lang="en-US" altLang="zh-CN" sz="6600" dirty="0">
                <a:latin typeface="Source Han Sans CN" panose="020B0500000000000000" pitchFamily="34" charset="-128"/>
                <a:ea typeface="Source Han Sans CN" panose="020B0500000000000000" pitchFamily="34" charset="-128"/>
              </a:rPr>
              <a:t>                       </a:t>
            </a:r>
            <a:r>
              <a:rPr lang="zh-CN" altLang="en-US" sz="6600" dirty="0">
                <a:latin typeface="Source Han Sans CN" panose="020B0500000000000000" pitchFamily="34" charset="-128"/>
                <a:ea typeface="Source Han Sans CN" panose="020B0500000000000000" pitchFamily="34" charset="-128"/>
              </a:rPr>
              <a:t>双面多巴胺</a:t>
            </a:r>
            <a:endParaRPr lang="en-US" sz="6600" dirty="0">
              <a:latin typeface="Source Han Sans CN" panose="020B0500000000000000" pitchFamily="34" charset="-128"/>
              <a:ea typeface="Source Han Sans CN" panose="020B0500000000000000" pitchFamily="34" charset="-128"/>
            </a:endParaRPr>
          </a:p>
        </p:txBody>
      </p:sp>
      <p:sp>
        <p:nvSpPr>
          <p:cNvPr id="5" name="Date Placeholder 3">
            <a:extLst>
              <a:ext uri="{FF2B5EF4-FFF2-40B4-BE49-F238E27FC236}">
                <a16:creationId xmlns:a16="http://schemas.microsoft.com/office/drawing/2014/main" id="{4F6B2DEB-AE44-4C03-B22C-863AA9978CDC}"/>
              </a:ext>
            </a:extLst>
          </p:cNvPr>
          <p:cNvSpPr txBox="1">
            <a:spLocks/>
          </p:cNvSpPr>
          <p:nvPr/>
        </p:nvSpPr>
        <p:spPr>
          <a:xfrm>
            <a:off x="1397529" y="4010328"/>
            <a:ext cx="2743200" cy="223698"/>
          </a:xfrm>
          <a:prstGeom prst="rect">
            <a:avLst/>
          </a:prstGeom>
        </p:spPr>
        <p:txBody>
          <a:bodyPr vert="horz" lIns="0" tIns="0" rIns="0" bIns="0" rtlCol="0" anchor="ctr"/>
          <a:lstStyle>
            <a:defPPr>
              <a:defRPr lang="zh-CN"/>
            </a:defPPr>
            <a:lvl1pPr marL="0" algn="l" defTabSz="914400" rtl="0" eaLnBrk="1" latinLnBrk="0" hangingPunct="1">
              <a:defRPr sz="2000" b="0" i="0" kern="1200">
                <a:solidFill>
                  <a:schemeClr val="bg1"/>
                </a:solidFill>
                <a:latin typeface="Source Han Sans CN Normal" panose="020B0400000000000000" pitchFamily="34" charset="-128"/>
                <a:ea typeface="Source Han Sans CN Normal" panose="020B04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刘竑</a:t>
            </a:r>
          </a:p>
        </p:txBody>
      </p:sp>
      <p:sp>
        <p:nvSpPr>
          <p:cNvPr id="6" name="Date Placeholder 3">
            <a:extLst>
              <a:ext uri="{FF2B5EF4-FFF2-40B4-BE49-F238E27FC236}">
                <a16:creationId xmlns:a16="http://schemas.microsoft.com/office/drawing/2014/main" id="{D5C1CC2D-509B-4760-98D8-68BDE32DF0A2}"/>
              </a:ext>
            </a:extLst>
          </p:cNvPr>
          <p:cNvSpPr txBox="1">
            <a:spLocks/>
          </p:cNvSpPr>
          <p:nvPr/>
        </p:nvSpPr>
        <p:spPr>
          <a:xfrm>
            <a:off x="6903464" y="3815631"/>
            <a:ext cx="4751479" cy="389394"/>
          </a:xfrm>
          <a:prstGeom prst="rect">
            <a:avLst/>
          </a:prstGeom>
        </p:spPr>
        <p:txBody>
          <a:bodyPr vert="horz" lIns="0" tIns="0" rIns="0" bIns="0" rtlCol="0" anchor="ctr"/>
          <a:lstStyle>
            <a:defPPr>
              <a:defRPr lang="zh-CN"/>
            </a:defPPr>
            <a:lvl1pPr marL="0" algn="l" defTabSz="914400" rtl="0" eaLnBrk="1" latinLnBrk="0" hangingPunct="1">
              <a:defRPr sz="2000" b="0" i="0" kern="1200">
                <a:solidFill>
                  <a:schemeClr val="bg1"/>
                </a:solidFill>
                <a:latin typeface="Source Han Sans CN Normal" panose="020B0400000000000000" pitchFamily="34" charset="-128"/>
                <a:ea typeface="Source Han Sans CN Normal" panose="020B0400000000000000" pitchFamily="34" charset="-128"/>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400" dirty="0"/>
          </a:p>
        </p:txBody>
      </p:sp>
    </p:spTree>
    <p:extLst>
      <p:ext uri="{BB962C8B-B14F-4D97-AF65-F5344CB8AC3E}">
        <p14:creationId xmlns:p14="http://schemas.microsoft.com/office/powerpoint/2010/main" val="3736396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8CD82168-7E36-46C0-A07A-4A33796FC816}"/>
              </a:ext>
            </a:extLst>
          </p:cNvPr>
          <p:cNvSpPr txBox="1"/>
          <p:nvPr/>
        </p:nvSpPr>
        <p:spPr>
          <a:xfrm>
            <a:off x="904371" y="3831155"/>
            <a:ext cx="4820568" cy="1631216"/>
          </a:xfrm>
          <a:prstGeom prst="rect">
            <a:avLst/>
          </a:prstGeom>
          <a:noFill/>
        </p:spPr>
        <p:txBody>
          <a:bodyPr wrap="square">
            <a:spAutoFit/>
          </a:bodyPr>
          <a:lstStyle/>
          <a:p>
            <a:pPr algn="just"/>
            <a:r>
              <a:rPr lang="zh-CN" altLang="en-US" sz="2000" dirty="0">
                <a:solidFill>
                  <a:schemeClr val="bg1"/>
                </a:solidFill>
                <a:latin typeface="微软雅黑" panose="020B0503020204020204" pitchFamily="34" charset="-122"/>
                <a:ea typeface="微软雅黑" panose="020B0503020204020204" pitchFamily="34" charset="-122"/>
              </a:rPr>
              <a:t>焦虑症大家族</a:t>
            </a:r>
            <a:endParaRPr lang="en-US" altLang="zh-CN" sz="2000" dirty="0">
              <a:solidFill>
                <a:schemeClr val="bg1"/>
              </a:solidFill>
              <a:latin typeface="微软雅黑" panose="020B0503020204020204" pitchFamily="34" charset="-122"/>
              <a:ea typeface="微软雅黑" panose="020B0503020204020204" pitchFamily="34" charset="-122"/>
            </a:endParaRPr>
          </a:p>
          <a:p>
            <a:pPr algn="just"/>
            <a:endParaRPr lang="en-US" altLang="zh-CN" sz="2000" dirty="0">
              <a:solidFill>
                <a:schemeClr val="bg1"/>
              </a:solidFill>
              <a:latin typeface="微软雅黑" panose="020B0503020204020204" pitchFamily="34" charset="-122"/>
              <a:ea typeface="微软雅黑" panose="020B0503020204020204" pitchFamily="34" charset="-122"/>
            </a:endParaRPr>
          </a:p>
          <a:p>
            <a:pPr algn="just"/>
            <a:r>
              <a:rPr lang="zh-CN" altLang="en-US" sz="2000" dirty="0">
                <a:solidFill>
                  <a:schemeClr val="bg1"/>
                </a:solidFill>
                <a:latin typeface="微软雅黑" panose="020B0503020204020204" pitchFamily="34" charset="-122"/>
                <a:ea typeface="微软雅黑" panose="020B0503020204020204" pitchFamily="34" charset="-122"/>
              </a:rPr>
              <a:t>千人千面的抑郁症</a:t>
            </a:r>
            <a:endParaRPr lang="en-US" altLang="zh-CN" sz="2000" dirty="0">
              <a:solidFill>
                <a:schemeClr val="bg1"/>
              </a:solidFill>
              <a:latin typeface="微软雅黑" panose="020B0503020204020204" pitchFamily="34" charset="-122"/>
              <a:ea typeface="微软雅黑" panose="020B0503020204020204" pitchFamily="34" charset="-122"/>
            </a:endParaRPr>
          </a:p>
          <a:p>
            <a:pPr algn="just"/>
            <a:endParaRPr lang="en-US" altLang="zh-CN" sz="2000" dirty="0">
              <a:solidFill>
                <a:schemeClr val="bg1"/>
              </a:solidFill>
              <a:latin typeface="微软雅黑" panose="020B0503020204020204" pitchFamily="34" charset="-122"/>
              <a:ea typeface="微软雅黑" panose="020B0503020204020204" pitchFamily="34" charset="-122"/>
            </a:endParaRPr>
          </a:p>
          <a:p>
            <a:pPr algn="just"/>
            <a:r>
              <a:rPr lang="zh-CN" altLang="en-US" sz="2000" dirty="0">
                <a:solidFill>
                  <a:schemeClr val="bg1"/>
                </a:solidFill>
                <a:latin typeface="微软雅黑" panose="020B0503020204020204" pitchFamily="34" charset="-122"/>
                <a:ea typeface="微软雅黑" panose="020B0503020204020204" pitchFamily="34" charset="-122"/>
              </a:rPr>
              <a:t>成瘾的背后</a:t>
            </a:r>
            <a:endParaRPr lang="en-US" altLang="zh-CN" sz="2000" dirty="0">
              <a:solidFill>
                <a:schemeClr val="bg1"/>
              </a:solidFill>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37D94776-EF83-43C7-BC4C-7B4604CC89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371" y="3958081"/>
            <a:ext cx="180000" cy="180000"/>
          </a:xfrm>
          <a:prstGeom prst="rect">
            <a:avLst/>
          </a:prstGeom>
        </p:spPr>
      </p:pic>
      <p:grpSp>
        <p:nvGrpSpPr>
          <p:cNvPr id="13" name="组合 12">
            <a:extLst>
              <a:ext uri="{FF2B5EF4-FFF2-40B4-BE49-F238E27FC236}">
                <a16:creationId xmlns:a16="http://schemas.microsoft.com/office/drawing/2014/main" id="{80EF37D1-E64E-4C59-9394-628DF184E761}"/>
              </a:ext>
            </a:extLst>
          </p:cNvPr>
          <p:cNvGrpSpPr/>
          <p:nvPr/>
        </p:nvGrpSpPr>
        <p:grpSpPr>
          <a:xfrm>
            <a:off x="694908" y="1973824"/>
            <a:ext cx="8936771" cy="1300560"/>
            <a:chOff x="694909" y="2134098"/>
            <a:chExt cx="3660762" cy="1300560"/>
          </a:xfrm>
        </p:grpSpPr>
        <p:sp>
          <p:nvSpPr>
            <p:cNvPr id="14" name="Text Placeholder 2">
              <a:extLst>
                <a:ext uri="{FF2B5EF4-FFF2-40B4-BE49-F238E27FC236}">
                  <a16:creationId xmlns:a16="http://schemas.microsoft.com/office/drawing/2014/main" id="{35C737C1-D264-44E2-868B-3764085CEBED}"/>
                </a:ext>
              </a:extLst>
            </p:cNvPr>
            <p:cNvSpPr txBox="1">
              <a:spLocks/>
            </p:cNvSpPr>
            <p:nvPr/>
          </p:nvSpPr>
          <p:spPr>
            <a:xfrm>
              <a:off x="748266" y="2470577"/>
              <a:ext cx="3607405" cy="964081"/>
            </a:xfrm>
            <a:prstGeom prst="rect">
              <a:avLst/>
            </a:prstGeom>
            <a:noFill/>
          </p:spPr>
          <p:txBody>
            <a:bodyPr lIns="0" tIns="0" rIns="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6000" dirty="0">
                  <a:solidFill>
                    <a:schemeClr val="bg1"/>
                  </a:solidFill>
                  <a:latin typeface="微软雅黑" panose="020B0503020204020204" pitchFamily="34" charset="-122"/>
                  <a:ea typeface="微软雅黑" panose="020B0503020204020204" pitchFamily="34" charset="-122"/>
                </a:rPr>
                <a:t>焦虑、抑郁、和成瘾</a:t>
              </a:r>
              <a:endParaRPr lang="en-US" altLang="zh-CN" sz="200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F3DCB469-BEF3-4FF4-84DC-7F7420F1C9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7363" y="2134098"/>
              <a:ext cx="338308" cy="338308"/>
            </a:xfrm>
            <a:prstGeom prst="rect">
              <a:avLst/>
            </a:prstGeom>
          </p:spPr>
        </p:pic>
        <p:cxnSp>
          <p:nvCxnSpPr>
            <p:cNvPr id="16" name="直接连接符 15">
              <a:extLst>
                <a:ext uri="{FF2B5EF4-FFF2-40B4-BE49-F238E27FC236}">
                  <a16:creationId xmlns:a16="http://schemas.microsoft.com/office/drawing/2014/main" id="{4546253F-91AC-45FA-8B8D-DD076119C05E}"/>
                </a:ext>
              </a:extLst>
            </p:cNvPr>
            <p:cNvCxnSpPr>
              <a:cxnSpLocks/>
            </p:cNvCxnSpPr>
            <p:nvPr/>
          </p:nvCxnSpPr>
          <p:spPr>
            <a:xfrm flipH="1">
              <a:off x="3025589" y="2300621"/>
              <a:ext cx="90095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9ED3EB1-7E3C-4B0A-AABE-2C0F2A26001D}"/>
                </a:ext>
              </a:extLst>
            </p:cNvPr>
            <p:cNvCxnSpPr>
              <a:cxnSpLocks/>
            </p:cNvCxnSpPr>
            <p:nvPr/>
          </p:nvCxnSpPr>
          <p:spPr>
            <a:xfrm flipH="1">
              <a:off x="694909" y="3434658"/>
              <a:ext cx="304785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CE7C16A4-4565-4D72-9B45-4976E1B130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371" y="4553748"/>
            <a:ext cx="180000" cy="180000"/>
          </a:xfrm>
          <a:prstGeom prst="rect">
            <a:avLst/>
          </a:prstGeom>
        </p:spPr>
      </p:pic>
      <p:pic>
        <p:nvPicPr>
          <p:cNvPr id="10" name="图片 9">
            <a:extLst>
              <a:ext uri="{FF2B5EF4-FFF2-40B4-BE49-F238E27FC236}">
                <a16:creationId xmlns:a16="http://schemas.microsoft.com/office/drawing/2014/main" id="{FAF5B04D-6D5D-43EE-937D-601544FCD8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165" y="5144687"/>
            <a:ext cx="180000" cy="180000"/>
          </a:xfrm>
          <a:prstGeom prst="rect">
            <a:avLst/>
          </a:prstGeom>
        </p:spPr>
      </p:pic>
    </p:spTree>
    <p:extLst>
      <p:ext uri="{BB962C8B-B14F-4D97-AF65-F5344CB8AC3E}">
        <p14:creationId xmlns:p14="http://schemas.microsoft.com/office/powerpoint/2010/main" val="118899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焦虑、抑郁和成瘾</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p:txBody>
          <a:bodyPr/>
          <a:lstStyle/>
          <a:p>
            <a:r>
              <a:rPr lang="zh-CN" altLang="en-US" dirty="0"/>
              <a:t>焦虑症大家族</a:t>
            </a:r>
          </a:p>
        </p:txBody>
      </p:sp>
      <p:sp>
        <p:nvSpPr>
          <p:cNvPr id="7" name="矩形 6">
            <a:extLst>
              <a:ext uri="{FF2B5EF4-FFF2-40B4-BE49-F238E27FC236}">
                <a16:creationId xmlns:a16="http://schemas.microsoft.com/office/drawing/2014/main" id="{6F93EF8F-955D-446E-97F2-96D671089780}"/>
              </a:ext>
            </a:extLst>
          </p:cNvPr>
          <p:cNvSpPr/>
          <p:nvPr/>
        </p:nvSpPr>
        <p:spPr>
          <a:xfrm rot="10800000" flipH="1" flipV="1">
            <a:off x="557049" y="3529432"/>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9E5FC31-58F8-4391-9C34-D2FDCF79262A}"/>
              </a:ext>
            </a:extLst>
          </p:cNvPr>
          <p:cNvSpPr/>
          <p:nvPr/>
        </p:nvSpPr>
        <p:spPr>
          <a:xfrm rot="10800000" flipH="1" flipV="1">
            <a:off x="283780" y="3669416"/>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C2B42AD-DCBE-43D2-85D6-355C6B30E88E}"/>
              </a:ext>
            </a:extLst>
          </p:cNvPr>
          <p:cNvPicPr>
            <a:picLocks noChangeAspect="1"/>
          </p:cNvPicPr>
          <p:nvPr/>
        </p:nvPicPr>
        <p:blipFill>
          <a:blip r:embed="rId3"/>
          <a:stretch>
            <a:fillRect/>
          </a:stretch>
        </p:blipFill>
        <p:spPr>
          <a:xfrm>
            <a:off x="6642537" y="1093360"/>
            <a:ext cx="4730853" cy="4936155"/>
          </a:xfrm>
          <a:prstGeom prst="rect">
            <a:avLst/>
          </a:prstGeom>
        </p:spPr>
      </p:pic>
      <p:sp>
        <p:nvSpPr>
          <p:cNvPr id="14" name="文本框 13">
            <a:extLst>
              <a:ext uri="{FF2B5EF4-FFF2-40B4-BE49-F238E27FC236}">
                <a16:creationId xmlns:a16="http://schemas.microsoft.com/office/drawing/2014/main" id="{1728BC6C-503A-4D8D-B86A-146B7D202FCC}"/>
              </a:ext>
            </a:extLst>
          </p:cNvPr>
          <p:cNvSpPr txBox="1"/>
          <p:nvPr/>
        </p:nvSpPr>
        <p:spPr>
          <a:xfrm>
            <a:off x="367862" y="2299810"/>
            <a:ext cx="6096000" cy="2739211"/>
          </a:xfrm>
          <a:prstGeom prst="rect">
            <a:avLst/>
          </a:prstGeom>
          <a:noFill/>
        </p:spPr>
        <p:txBody>
          <a:bodyPr wrap="square">
            <a:spAutoFit/>
          </a:bodyPr>
          <a:lstStyle/>
          <a:p>
            <a:pPr algn="l"/>
            <a:r>
              <a:rPr lang="en-US" altLang="zh-CN" sz="3200" b="1" i="0" u="none" strike="noStrike" baseline="0" dirty="0">
                <a:latin typeface="MendozaRoman-Bold"/>
              </a:rPr>
              <a:t>• </a:t>
            </a:r>
            <a:r>
              <a:rPr lang="en-US" altLang="zh-CN" sz="2000" b="1" i="1" dirty="0">
                <a:latin typeface="MendozaRoman-BookItalic"/>
              </a:rPr>
              <a:t>Generalized anxiety disorder</a:t>
            </a:r>
            <a:r>
              <a:rPr lang="en-US" altLang="zh-CN" sz="2000" i="1" dirty="0">
                <a:latin typeface="MendozaRoman-BookItalic"/>
              </a:rPr>
              <a:t>, in which a person is           unexplainably and continually tense and uneasy</a:t>
            </a:r>
          </a:p>
          <a:p>
            <a:pPr marL="285750" indent="-285750" algn="l">
              <a:buFont typeface="Wingdings" panose="05000000000000000000" pitchFamily="2" charset="2"/>
              <a:buChar char="l"/>
            </a:pPr>
            <a:r>
              <a:rPr lang="en-US" altLang="zh-CN" sz="2000" b="1" i="1" dirty="0">
                <a:latin typeface="MendozaRoman-BookItalic"/>
              </a:rPr>
              <a:t>Panic disorder</a:t>
            </a:r>
            <a:r>
              <a:rPr lang="en-US" altLang="zh-CN" sz="2000" i="1" dirty="0">
                <a:latin typeface="MendozaRoman-BookItalic"/>
              </a:rPr>
              <a:t>, in which a person experiences sudden episodes of intense dread</a:t>
            </a:r>
          </a:p>
          <a:p>
            <a:pPr marL="285750" indent="-285750" algn="l">
              <a:buFont typeface="Wingdings" panose="05000000000000000000" pitchFamily="2" charset="2"/>
              <a:buChar char="l"/>
            </a:pPr>
            <a:r>
              <a:rPr lang="en-US" altLang="zh-CN" sz="2000" b="1" i="1" dirty="0">
                <a:latin typeface="MendozaRoman-BookItalic"/>
              </a:rPr>
              <a:t>Phobias</a:t>
            </a:r>
            <a:r>
              <a:rPr lang="en-US" altLang="zh-CN" sz="2000" i="1" dirty="0">
                <a:latin typeface="MendozaRoman-BookItalic"/>
              </a:rPr>
              <a:t>, in which a person feels irrationally and intensely afraid of a specific object or situation</a:t>
            </a:r>
          </a:p>
          <a:p>
            <a:pPr marL="285750" indent="-285750" algn="l">
              <a:buFont typeface="Wingdings" panose="05000000000000000000" pitchFamily="2" charset="2"/>
              <a:buChar char="l"/>
            </a:pPr>
            <a:r>
              <a:rPr lang="en-US" altLang="zh-CN" sz="2000" b="1" i="1" dirty="0">
                <a:latin typeface="MendozaRoman-BookItalic"/>
              </a:rPr>
              <a:t>Obsessive-compulsive disorder</a:t>
            </a:r>
            <a:r>
              <a:rPr lang="en-US" altLang="zh-CN" sz="2000" i="1" dirty="0">
                <a:latin typeface="MendozaRoman-BookItalic"/>
              </a:rPr>
              <a:t>, in which a person is troubled by repetitive thoughts or actions</a:t>
            </a:r>
          </a:p>
        </p:txBody>
      </p:sp>
      <p:sp>
        <p:nvSpPr>
          <p:cNvPr id="15" name="文本占位符 22">
            <a:extLst>
              <a:ext uri="{FF2B5EF4-FFF2-40B4-BE49-F238E27FC236}">
                <a16:creationId xmlns:a16="http://schemas.microsoft.com/office/drawing/2014/main" id="{EE8DBD0B-835D-49FD-AAF2-1483B918C2D4}"/>
              </a:ext>
            </a:extLst>
          </p:cNvPr>
          <p:cNvSpPr>
            <a:spLocks noGrp="1"/>
          </p:cNvSpPr>
          <p:nvPr>
            <p:ph type="body" sz="quarter" idx="15"/>
          </p:nvPr>
        </p:nvSpPr>
        <p:spPr>
          <a:xfrm>
            <a:off x="611242" y="1710316"/>
            <a:ext cx="10801350" cy="346335"/>
          </a:xfrm>
        </p:spPr>
        <p:txBody>
          <a:bodyPr>
            <a:normAutofit lnSpcReduction="10000"/>
          </a:bodyPr>
          <a:lstStyle/>
          <a:p>
            <a:r>
              <a:rPr lang="en-US" altLang="zh-CN" dirty="0"/>
              <a:t>Worry &amp; Fear </a:t>
            </a:r>
            <a:r>
              <a:rPr lang="zh-CN" altLang="en-US" dirty="0"/>
              <a:t>害怕未来</a:t>
            </a:r>
          </a:p>
        </p:txBody>
      </p:sp>
    </p:spTree>
    <p:extLst>
      <p:ext uri="{BB962C8B-B14F-4D97-AF65-F5344CB8AC3E}">
        <p14:creationId xmlns:p14="http://schemas.microsoft.com/office/powerpoint/2010/main" val="1177011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焦虑、抑郁和成瘾</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p:txBody>
          <a:bodyPr/>
          <a:lstStyle/>
          <a:p>
            <a:r>
              <a:rPr lang="zh-CN" altLang="en-US" dirty="0"/>
              <a:t>焦虑症大家族</a:t>
            </a:r>
          </a:p>
        </p:txBody>
      </p:sp>
      <p:sp>
        <p:nvSpPr>
          <p:cNvPr id="23" name="文本占位符 22">
            <a:extLst>
              <a:ext uri="{FF2B5EF4-FFF2-40B4-BE49-F238E27FC236}">
                <a16:creationId xmlns:a16="http://schemas.microsoft.com/office/drawing/2014/main" id="{C193F5DB-2F12-42E4-A39B-D1CF4F759167}"/>
              </a:ext>
            </a:extLst>
          </p:cNvPr>
          <p:cNvSpPr>
            <a:spLocks noGrp="1"/>
          </p:cNvSpPr>
          <p:nvPr>
            <p:ph type="body" sz="quarter" idx="15"/>
          </p:nvPr>
        </p:nvSpPr>
        <p:spPr>
          <a:xfrm>
            <a:off x="968593" y="1397186"/>
            <a:ext cx="10801350" cy="346335"/>
          </a:xfrm>
        </p:spPr>
        <p:txBody>
          <a:bodyPr>
            <a:normAutofit lnSpcReduction="10000"/>
          </a:bodyPr>
          <a:lstStyle/>
          <a:p>
            <a:r>
              <a:rPr lang="zh-CN" altLang="en-US" dirty="0"/>
              <a:t>焦虑是怎么回事？</a:t>
            </a:r>
          </a:p>
        </p:txBody>
      </p:sp>
      <p:sp>
        <p:nvSpPr>
          <p:cNvPr id="11" name="矩形 10">
            <a:extLst>
              <a:ext uri="{FF2B5EF4-FFF2-40B4-BE49-F238E27FC236}">
                <a16:creationId xmlns:a16="http://schemas.microsoft.com/office/drawing/2014/main" id="{E63EE1F4-51D7-4D66-B2B4-80465C2E15B5}"/>
              </a:ext>
            </a:extLst>
          </p:cNvPr>
          <p:cNvSpPr/>
          <p:nvPr/>
        </p:nvSpPr>
        <p:spPr>
          <a:xfrm rot="10800000" flipH="1" flipV="1">
            <a:off x="178676" y="2249268"/>
            <a:ext cx="5728137" cy="3440429"/>
          </a:xfrm>
          <a:prstGeom prst="rect">
            <a:avLst/>
          </a:prstGeom>
        </p:spPr>
        <p:txBody>
          <a:bodyPr wrap="square" lIns="0" tIns="0" rIns="0" bIns="0">
            <a:spAutoFit/>
          </a:bodyPr>
          <a:lstStyle/>
          <a:p>
            <a:pPr marL="171450" indent="-171450" algn="just" hangingPunct="0">
              <a:lnSpc>
                <a:spcPct val="150000"/>
              </a:lnSpc>
              <a:spcAft>
                <a:spcPts val="800"/>
              </a:spcAft>
              <a:buFont typeface="Wingdings" panose="05000000000000000000" pitchFamily="2" charset="2"/>
              <a:buChar char="l"/>
              <a:defRPr/>
            </a:pP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Stress</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其实是</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Fight or Flight response</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，快速调动身体</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下丘脑</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垂体</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肾上腺分泌皮质酮，皮质酮又能对下丘脑负反馈</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现代社会的各种压力也激活同样回路</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长期处在</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Stress</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中对海马和杏仁核以及前额叶都会产生深远的影响，甚至发生器质性变化</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76CF7853-50CC-4080-BE1B-BC971C3E954C}"/>
              </a:ext>
            </a:extLst>
          </p:cNvPr>
          <p:cNvPicPr>
            <a:picLocks noChangeAspect="1"/>
          </p:cNvPicPr>
          <p:nvPr/>
        </p:nvPicPr>
        <p:blipFill>
          <a:blip r:embed="rId3"/>
          <a:stretch>
            <a:fillRect/>
          </a:stretch>
        </p:blipFill>
        <p:spPr>
          <a:xfrm>
            <a:off x="6096000" y="1512291"/>
            <a:ext cx="5792604" cy="3833417"/>
          </a:xfrm>
          <a:prstGeom prst="rect">
            <a:avLst/>
          </a:prstGeom>
        </p:spPr>
      </p:pic>
    </p:spTree>
    <p:extLst>
      <p:ext uri="{BB962C8B-B14F-4D97-AF65-F5344CB8AC3E}">
        <p14:creationId xmlns:p14="http://schemas.microsoft.com/office/powerpoint/2010/main" val="3574516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574D7D9-E0A6-4DA5-A16F-A75652002AE5}"/>
              </a:ext>
            </a:extLst>
          </p:cNvPr>
          <p:cNvPicPr>
            <a:picLocks noChangeAspect="1"/>
          </p:cNvPicPr>
          <p:nvPr/>
        </p:nvPicPr>
        <p:blipFill>
          <a:blip r:embed="rId3"/>
          <a:stretch>
            <a:fillRect/>
          </a:stretch>
        </p:blipFill>
        <p:spPr>
          <a:xfrm>
            <a:off x="2060029" y="39218"/>
            <a:ext cx="10384220" cy="6779563"/>
          </a:xfrm>
          <a:prstGeom prst="rect">
            <a:avLst/>
          </a:prstGeom>
        </p:spPr>
      </p:pic>
    </p:spTree>
    <p:extLst>
      <p:ext uri="{BB962C8B-B14F-4D97-AF65-F5344CB8AC3E}">
        <p14:creationId xmlns:p14="http://schemas.microsoft.com/office/powerpoint/2010/main" val="1825513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焦虑、抑郁和成瘾</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p:txBody>
          <a:bodyPr/>
          <a:lstStyle/>
          <a:p>
            <a:r>
              <a:rPr lang="zh-CN" altLang="en-US" dirty="0"/>
              <a:t>焦虑症大家族</a:t>
            </a:r>
          </a:p>
        </p:txBody>
      </p:sp>
      <p:sp>
        <p:nvSpPr>
          <p:cNvPr id="23" name="文本占位符 22">
            <a:extLst>
              <a:ext uri="{FF2B5EF4-FFF2-40B4-BE49-F238E27FC236}">
                <a16:creationId xmlns:a16="http://schemas.microsoft.com/office/drawing/2014/main" id="{C193F5DB-2F12-42E4-A39B-D1CF4F759167}"/>
              </a:ext>
            </a:extLst>
          </p:cNvPr>
          <p:cNvSpPr>
            <a:spLocks noGrp="1"/>
          </p:cNvSpPr>
          <p:nvPr>
            <p:ph type="body" sz="quarter" idx="15"/>
          </p:nvPr>
        </p:nvSpPr>
        <p:spPr>
          <a:xfrm>
            <a:off x="968593" y="1397186"/>
            <a:ext cx="10801350" cy="346335"/>
          </a:xfrm>
        </p:spPr>
        <p:txBody>
          <a:bodyPr>
            <a:normAutofit lnSpcReduction="10000"/>
          </a:bodyPr>
          <a:lstStyle/>
          <a:p>
            <a:r>
              <a:rPr lang="en-US" altLang="zh-CN" dirty="0"/>
              <a:t>Stress</a:t>
            </a:r>
            <a:r>
              <a:rPr lang="zh-CN" altLang="en-US" dirty="0"/>
              <a:t>只能持续有限时间</a:t>
            </a:r>
          </a:p>
        </p:txBody>
      </p:sp>
      <p:pic>
        <p:nvPicPr>
          <p:cNvPr id="3" name="图片 2">
            <a:extLst>
              <a:ext uri="{FF2B5EF4-FFF2-40B4-BE49-F238E27FC236}">
                <a16:creationId xmlns:a16="http://schemas.microsoft.com/office/drawing/2014/main" id="{26D62AD0-BF2F-4D03-AC1C-845600EE6367}"/>
              </a:ext>
            </a:extLst>
          </p:cNvPr>
          <p:cNvPicPr>
            <a:picLocks noChangeAspect="1"/>
          </p:cNvPicPr>
          <p:nvPr/>
        </p:nvPicPr>
        <p:blipFill>
          <a:blip r:embed="rId3"/>
          <a:stretch>
            <a:fillRect/>
          </a:stretch>
        </p:blipFill>
        <p:spPr>
          <a:xfrm>
            <a:off x="1538207" y="1743521"/>
            <a:ext cx="9315592" cy="4604727"/>
          </a:xfrm>
          <a:prstGeom prst="rect">
            <a:avLst/>
          </a:prstGeom>
        </p:spPr>
      </p:pic>
    </p:spTree>
    <p:extLst>
      <p:ext uri="{BB962C8B-B14F-4D97-AF65-F5344CB8AC3E}">
        <p14:creationId xmlns:p14="http://schemas.microsoft.com/office/powerpoint/2010/main" val="1520614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焦虑、抑郁和成瘾</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p:txBody>
          <a:bodyPr/>
          <a:lstStyle/>
          <a:p>
            <a:r>
              <a:rPr lang="zh-CN" altLang="en-US" dirty="0"/>
              <a:t>焦虑症大家族</a:t>
            </a:r>
          </a:p>
        </p:txBody>
      </p:sp>
      <p:sp>
        <p:nvSpPr>
          <p:cNvPr id="23" name="文本占位符 22">
            <a:extLst>
              <a:ext uri="{FF2B5EF4-FFF2-40B4-BE49-F238E27FC236}">
                <a16:creationId xmlns:a16="http://schemas.microsoft.com/office/drawing/2014/main" id="{C193F5DB-2F12-42E4-A39B-D1CF4F759167}"/>
              </a:ext>
            </a:extLst>
          </p:cNvPr>
          <p:cNvSpPr>
            <a:spLocks noGrp="1"/>
          </p:cNvSpPr>
          <p:nvPr>
            <p:ph type="body" sz="quarter" idx="15"/>
          </p:nvPr>
        </p:nvSpPr>
        <p:spPr>
          <a:xfrm>
            <a:off x="968593" y="1397186"/>
            <a:ext cx="10801350" cy="346335"/>
          </a:xfrm>
        </p:spPr>
        <p:txBody>
          <a:bodyPr>
            <a:normAutofit lnSpcReduction="10000"/>
          </a:bodyPr>
          <a:lstStyle/>
          <a:p>
            <a:r>
              <a:rPr lang="zh-CN" altLang="en-US" dirty="0"/>
              <a:t>平衡的打破</a:t>
            </a:r>
          </a:p>
        </p:txBody>
      </p:sp>
      <p:sp>
        <p:nvSpPr>
          <p:cNvPr id="7" name="矩形 6">
            <a:extLst>
              <a:ext uri="{FF2B5EF4-FFF2-40B4-BE49-F238E27FC236}">
                <a16:creationId xmlns:a16="http://schemas.microsoft.com/office/drawing/2014/main" id="{6F93EF8F-955D-446E-97F2-96D671089780}"/>
              </a:ext>
            </a:extLst>
          </p:cNvPr>
          <p:cNvSpPr/>
          <p:nvPr/>
        </p:nvSpPr>
        <p:spPr>
          <a:xfrm rot="10800000" flipH="1" flipV="1">
            <a:off x="557049" y="3529432"/>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6B63DFB-EDCD-41BE-AB2D-FDFF3E86BE27}"/>
              </a:ext>
            </a:extLst>
          </p:cNvPr>
          <p:cNvPicPr>
            <a:picLocks noChangeAspect="1"/>
          </p:cNvPicPr>
          <p:nvPr/>
        </p:nvPicPr>
        <p:blipFill>
          <a:blip r:embed="rId3"/>
          <a:stretch>
            <a:fillRect/>
          </a:stretch>
        </p:blipFill>
        <p:spPr>
          <a:xfrm>
            <a:off x="6369268" y="1055071"/>
            <a:ext cx="3931398" cy="4706835"/>
          </a:xfrm>
          <a:prstGeom prst="rect">
            <a:avLst/>
          </a:prstGeom>
        </p:spPr>
      </p:pic>
      <p:sp>
        <p:nvSpPr>
          <p:cNvPr id="12" name="矩形 11">
            <a:extLst>
              <a:ext uri="{FF2B5EF4-FFF2-40B4-BE49-F238E27FC236}">
                <a16:creationId xmlns:a16="http://schemas.microsoft.com/office/drawing/2014/main" id="{89E5FC31-58F8-4391-9C34-D2FDCF79262A}"/>
              </a:ext>
            </a:extLst>
          </p:cNvPr>
          <p:cNvSpPr/>
          <p:nvPr/>
        </p:nvSpPr>
        <p:spPr>
          <a:xfrm rot="10800000" flipH="1" flipV="1">
            <a:off x="283780" y="3669416"/>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ADF96573-B9C8-42B4-98C0-6B331CBAE69C}"/>
              </a:ext>
            </a:extLst>
          </p:cNvPr>
          <p:cNvSpPr/>
          <p:nvPr/>
        </p:nvSpPr>
        <p:spPr>
          <a:xfrm rot="10800000" flipH="1" flipV="1">
            <a:off x="515008" y="2286643"/>
            <a:ext cx="5496909" cy="5097293"/>
          </a:xfrm>
          <a:prstGeom prst="rect">
            <a:avLst/>
          </a:prstGeom>
        </p:spPr>
        <p:txBody>
          <a:bodyPr wrap="square" lIns="0" tIns="0" rIns="0" bIns="0">
            <a:spAutoFit/>
          </a:bodyPr>
          <a:lstStyle/>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大脑预测会出错，身体的预算会失去平衡</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短暂的失衡并不需要担心；长期预算失衡，内部动力系统会变得非常糟糕</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一遍一遍的预测失误，无法正确预测身体需要的能量，直到你的预算变成赤字，收债的总会来的</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免疫系统激发</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26265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焦虑、抑郁和成瘾</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a:xfrm>
            <a:off x="687935" y="632204"/>
            <a:ext cx="10808740" cy="417513"/>
          </a:xfrm>
        </p:spPr>
        <p:txBody>
          <a:bodyPr/>
          <a:lstStyle/>
          <a:p>
            <a:r>
              <a:rPr lang="zh-CN" altLang="en-US" dirty="0"/>
              <a:t>焦虑症大家族</a:t>
            </a:r>
          </a:p>
        </p:txBody>
      </p:sp>
      <p:sp>
        <p:nvSpPr>
          <p:cNvPr id="23" name="文本占位符 22">
            <a:extLst>
              <a:ext uri="{FF2B5EF4-FFF2-40B4-BE49-F238E27FC236}">
                <a16:creationId xmlns:a16="http://schemas.microsoft.com/office/drawing/2014/main" id="{C193F5DB-2F12-42E4-A39B-D1CF4F759167}"/>
              </a:ext>
            </a:extLst>
          </p:cNvPr>
          <p:cNvSpPr>
            <a:spLocks noGrp="1"/>
          </p:cNvSpPr>
          <p:nvPr>
            <p:ph type="body" sz="quarter" idx="15"/>
          </p:nvPr>
        </p:nvSpPr>
        <p:spPr>
          <a:xfrm>
            <a:off x="695325" y="1452166"/>
            <a:ext cx="10801350" cy="346335"/>
          </a:xfrm>
        </p:spPr>
        <p:txBody>
          <a:bodyPr>
            <a:normAutofit lnSpcReduction="10000"/>
          </a:bodyPr>
          <a:lstStyle/>
          <a:p>
            <a:r>
              <a:rPr lang="zh-CN" altLang="en-US" dirty="0"/>
              <a:t>平衡的打破，炎症的泛滥</a:t>
            </a:r>
          </a:p>
        </p:txBody>
      </p:sp>
      <p:sp>
        <p:nvSpPr>
          <p:cNvPr id="7" name="矩形 6">
            <a:extLst>
              <a:ext uri="{FF2B5EF4-FFF2-40B4-BE49-F238E27FC236}">
                <a16:creationId xmlns:a16="http://schemas.microsoft.com/office/drawing/2014/main" id="{6F93EF8F-955D-446E-97F2-96D671089780}"/>
              </a:ext>
            </a:extLst>
          </p:cNvPr>
          <p:cNvSpPr/>
          <p:nvPr/>
        </p:nvSpPr>
        <p:spPr>
          <a:xfrm rot="10800000" flipH="1" flipV="1">
            <a:off x="557049" y="3529432"/>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9E5FC31-58F8-4391-9C34-D2FDCF79262A}"/>
              </a:ext>
            </a:extLst>
          </p:cNvPr>
          <p:cNvSpPr/>
          <p:nvPr/>
        </p:nvSpPr>
        <p:spPr>
          <a:xfrm rot="10800000" flipH="1" flipV="1">
            <a:off x="283780" y="3669416"/>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2" name="图示 1">
            <a:extLst>
              <a:ext uri="{FF2B5EF4-FFF2-40B4-BE49-F238E27FC236}">
                <a16:creationId xmlns:a16="http://schemas.microsoft.com/office/drawing/2014/main" id="{6A737733-817F-4738-9A67-2599FF8F62C4}"/>
              </a:ext>
            </a:extLst>
          </p:cNvPr>
          <p:cNvGraphicFramePr/>
          <p:nvPr>
            <p:extLst>
              <p:ext uri="{D42A27DB-BD31-4B8C-83A1-F6EECF244321}">
                <p14:modId xmlns:p14="http://schemas.microsoft.com/office/powerpoint/2010/main" val="1687476772"/>
              </p:ext>
            </p:extLst>
          </p:nvPr>
        </p:nvGraphicFramePr>
        <p:xfrm>
          <a:off x="4346027"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矩形 9">
            <a:extLst>
              <a:ext uri="{FF2B5EF4-FFF2-40B4-BE49-F238E27FC236}">
                <a16:creationId xmlns:a16="http://schemas.microsoft.com/office/drawing/2014/main" id="{AD620D57-CAB1-4FCC-A1F1-B25F3665EFBA}"/>
              </a:ext>
            </a:extLst>
          </p:cNvPr>
          <p:cNvSpPr/>
          <p:nvPr/>
        </p:nvSpPr>
        <p:spPr>
          <a:xfrm rot="10800000" flipH="1" flipV="1">
            <a:off x="557048" y="1856692"/>
            <a:ext cx="3415861" cy="4871590"/>
          </a:xfrm>
          <a:prstGeom prst="rect">
            <a:avLst/>
          </a:prstGeom>
        </p:spPr>
        <p:txBody>
          <a:bodyPr wrap="square" lIns="0" tIns="0" rIns="0" bIns="0">
            <a:spAutoFit/>
          </a:bodyPr>
          <a:lstStyle/>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大脑发炎甚至会导致大脑发生结构性变化，妨碍大脑链接，甚至杀死神经元</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导致记忆力减退，无法集中精力，</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IQ</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变低</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预算</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修正循环变得迟钝，炎症让你找不到感觉，内感受网络变得嘈杂</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3344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焦虑、抑郁和成瘾</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a:xfrm>
            <a:off x="695325" y="854157"/>
            <a:ext cx="10808740" cy="417513"/>
          </a:xfrm>
        </p:spPr>
        <p:txBody>
          <a:bodyPr/>
          <a:lstStyle/>
          <a:p>
            <a:r>
              <a:rPr lang="zh-CN" altLang="en-US" dirty="0"/>
              <a:t>抑郁症</a:t>
            </a:r>
          </a:p>
        </p:txBody>
      </p:sp>
      <p:sp>
        <p:nvSpPr>
          <p:cNvPr id="7" name="矩形 6">
            <a:extLst>
              <a:ext uri="{FF2B5EF4-FFF2-40B4-BE49-F238E27FC236}">
                <a16:creationId xmlns:a16="http://schemas.microsoft.com/office/drawing/2014/main" id="{6F93EF8F-955D-446E-97F2-96D671089780}"/>
              </a:ext>
            </a:extLst>
          </p:cNvPr>
          <p:cNvSpPr/>
          <p:nvPr/>
        </p:nvSpPr>
        <p:spPr>
          <a:xfrm rot="10800000" flipH="1" flipV="1">
            <a:off x="557049" y="3529432"/>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9E5FC31-58F8-4391-9C34-D2FDCF79262A}"/>
              </a:ext>
            </a:extLst>
          </p:cNvPr>
          <p:cNvSpPr/>
          <p:nvPr/>
        </p:nvSpPr>
        <p:spPr>
          <a:xfrm rot="10800000" flipH="1" flipV="1">
            <a:off x="283780" y="3669416"/>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32027B11-9EF9-4E21-B44E-88C1E68757F3}"/>
              </a:ext>
            </a:extLst>
          </p:cNvPr>
          <p:cNvSpPr/>
          <p:nvPr/>
        </p:nvSpPr>
        <p:spPr>
          <a:xfrm rot="10800000" flipH="1" flipV="1">
            <a:off x="2052537" y="4835741"/>
            <a:ext cx="3474574" cy="3645613"/>
          </a:xfrm>
          <a:prstGeom prst="rect">
            <a:avLst/>
          </a:prstGeom>
        </p:spPr>
        <p:txBody>
          <a:bodyPr wrap="square" lIns="0" tIns="0" rIns="0" bIns="0">
            <a:spAutoFit/>
          </a:bodyPr>
          <a:lstStyle/>
          <a:p>
            <a:pPr algn="just" hangingPunct="0">
              <a:lnSpc>
                <a:spcPct val="150000"/>
              </a:lnSpc>
              <a:spcAft>
                <a:spcPts val="800"/>
              </a:spcAft>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抑郁症的诊断标准依然从症状出发</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hangingPunct="0">
              <a:lnSpc>
                <a:spcPct val="150000"/>
              </a:lnSpc>
              <a:spcAft>
                <a:spcPts val="800"/>
              </a:spcAft>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hangingPunct="0">
              <a:lnSpc>
                <a:spcPct val="150000"/>
              </a:lnSpc>
              <a:spcAft>
                <a:spcPts val="800"/>
              </a:spcAft>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hangingPunct="0">
              <a:lnSpc>
                <a:spcPct val="150000"/>
              </a:lnSpc>
              <a:spcAft>
                <a:spcPts val="800"/>
              </a:spcAft>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AD5E5D6E-259A-4EAF-905D-4098DFE1FF58}"/>
              </a:ext>
            </a:extLst>
          </p:cNvPr>
          <p:cNvPicPr>
            <a:picLocks noChangeAspect="1"/>
          </p:cNvPicPr>
          <p:nvPr/>
        </p:nvPicPr>
        <p:blipFill>
          <a:blip r:embed="rId3"/>
          <a:stretch>
            <a:fillRect/>
          </a:stretch>
        </p:blipFill>
        <p:spPr>
          <a:xfrm>
            <a:off x="546108" y="1624026"/>
            <a:ext cx="6487433" cy="3129116"/>
          </a:xfrm>
          <a:prstGeom prst="rect">
            <a:avLst/>
          </a:prstGeom>
        </p:spPr>
      </p:pic>
      <p:sp>
        <p:nvSpPr>
          <p:cNvPr id="9" name="左大括号 8">
            <a:extLst>
              <a:ext uri="{FF2B5EF4-FFF2-40B4-BE49-F238E27FC236}">
                <a16:creationId xmlns:a16="http://schemas.microsoft.com/office/drawing/2014/main" id="{DB9E1C8E-5E3C-4D43-9420-4C2EFF25BE93}"/>
              </a:ext>
            </a:extLst>
          </p:cNvPr>
          <p:cNvSpPr/>
          <p:nvPr/>
        </p:nvSpPr>
        <p:spPr>
          <a:xfrm>
            <a:off x="7514596" y="2644293"/>
            <a:ext cx="304800" cy="1313793"/>
          </a:xfrm>
          <a:prstGeom prst="leftBrac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0"/>
              <a:effectLst>
                <a:outerShdw blurRad="38100" dist="19050" dir="2700000" algn="tl" rotWithShape="0">
                  <a:schemeClr val="dk1">
                    <a:alpha val="40000"/>
                  </a:schemeClr>
                </a:outerShdw>
              </a:effectLst>
            </a:endParaRPr>
          </a:p>
        </p:txBody>
      </p:sp>
      <p:sp>
        <p:nvSpPr>
          <p:cNvPr id="11" name="文本框 10">
            <a:extLst>
              <a:ext uri="{FF2B5EF4-FFF2-40B4-BE49-F238E27FC236}">
                <a16:creationId xmlns:a16="http://schemas.microsoft.com/office/drawing/2014/main" id="{E3381878-09E7-4819-8C4C-C28A1D3E7D15}"/>
              </a:ext>
            </a:extLst>
          </p:cNvPr>
          <p:cNvSpPr txBox="1"/>
          <p:nvPr/>
        </p:nvSpPr>
        <p:spPr>
          <a:xfrm>
            <a:off x="7722430" y="2634647"/>
            <a:ext cx="4185791" cy="1323439"/>
          </a:xfrm>
          <a:prstGeom prst="rect">
            <a:avLst/>
          </a:prstGeom>
          <a:noFill/>
        </p:spPr>
        <p:txBody>
          <a:bodyPr wrap="square" rtlCol="0">
            <a:spAutoFit/>
          </a:bodyPr>
          <a:lstStyle/>
          <a:p>
            <a:r>
              <a:rPr lang="zh-CN" altLang="en-US" sz="2000" b="1" dirty="0"/>
              <a:t> </a:t>
            </a:r>
            <a:r>
              <a:rPr lang="en-US" altLang="zh-CN" sz="2000" b="1" dirty="0"/>
              <a:t>Major depress disorder</a:t>
            </a:r>
          </a:p>
          <a:p>
            <a:endParaRPr lang="en-US" altLang="zh-CN" sz="2000" b="1" dirty="0"/>
          </a:p>
          <a:p>
            <a:endParaRPr lang="en-US" altLang="zh-CN" sz="2000" b="1" dirty="0"/>
          </a:p>
          <a:p>
            <a:r>
              <a:rPr lang="en-US" altLang="zh-CN" sz="2000" b="1" dirty="0"/>
              <a:t> Bipolar disorder</a:t>
            </a:r>
            <a:endParaRPr lang="zh-CN" altLang="en-US" sz="2000" b="1" dirty="0"/>
          </a:p>
        </p:txBody>
      </p:sp>
      <p:sp>
        <p:nvSpPr>
          <p:cNvPr id="13" name="左大括号 12">
            <a:extLst>
              <a:ext uri="{FF2B5EF4-FFF2-40B4-BE49-F238E27FC236}">
                <a16:creationId xmlns:a16="http://schemas.microsoft.com/office/drawing/2014/main" id="{8C39AB6C-F447-4A1A-BC53-800EE18947A3}"/>
              </a:ext>
            </a:extLst>
          </p:cNvPr>
          <p:cNvSpPr/>
          <p:nvPr/>
        </p:nvSpPr>
        <p:spPr>
          <a:xfrm>
            <a:off x="9865878" y="3141070"/>
            <a:ext cx="304800" cy="1313793"/>
          </a:xfrm>
          <a:prstGeom prst="leftBrace">
            <a:avLst>
              <a:gd name="adj1" fmla="val 104532"/>
              <a:gd name="adj2" fmla="val 50000"/>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0"/>
              <a:effectLst>
                <a:outerShdw blurRad="38100" dist="19050" dir="2700000" algn="tl" rotWithShape="0">
                  <a:schemeClr val="dk1">
                    <a:alpha val="40000"/>
                  </a:schemeClr>
                </a:outerShdw>
              </a:effectLst>
            </a:endParaRPr>
          </a:p>
        </p:txBody>
      </p:sp>
      <p:sp>
        <p:nvSpPr>
          <p:cNvPr id="2" name="文本框 1">
            <a:extLst>
              <a:ext uri="{FF2B5EF4-FFF2-40B4-BE49-F238E27FC236}">
                <a16:creationId xmlns:a16="http://schemas.microsoft.com/office/drawing/2014/main" id="{B30FB300-369E-4623-A94E-4E582D3542DA}"/>
              </a:ext>
            </a:extLst>
          </p:cNvPr>
          <p:cNvSpPr txBox="1"/>
          <p:nvPr/>
        </p:nvSpPr>
        <p:spPr>
          <a:xfrm>
            <a:off x="10170678" y="3215623"/>
            <a:ext cx="646331" cy="1200329"/>
          </a:xfrm>
          <a:prstGeom prst="rect">
            <a:avLst/>
          </a:prstGeom>
          <a:noFill/>
        </p:spPr>
        <p:txBody>
          <a:bodyPr wrap="none" rtlCol="0">
            <a:spAutoFit/>
          </a:bodyPr>
          <a:lstStyle/>
          <a:p>
            <a:r>
              <a:rPr lang="zh-CN" altLang="en-US" dirty="0"/>
              <a:t>狂躁</a:t>
            </a:r>
            <a:endParaRPr lang="en-US" altLang="zh-CN" dirty="0"/>
          </a:p>
          <a:p>
            <a:endParaRPr lang="en-US" altLang="zh-CN" dirty="0"/>
          </a:p>
          <a:p>
            <a:endParaRPr lang="en-US" altLang="zh-CN" dirty="0"/>
          </a:p>
          <a:p>
            <a:r>
              <a:rPr lang="zh-CN" altLang="en-US" dirty="0"/>
              <a:t>抑郁</a:t>
            </a:r>
          </a:p>
        </p:txBody>
      </p:sp>
    </p:spTree>
    <p:extLst>
      <p:ext uri="{BB962C8B-B14F-4D97-AF65-F5344CB8AC3E}">
        <p14:creationId xmlns:p14="http://schemas.microsoft.com/office/powerpoint/2010/main" val="15975763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焦虑、抑郁和成瘾</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a:xfrm>
            <a:off x="695325" y="854157"/>
            <a:ext cx="10808740" cy="417513"/>
          </a:xfrm>
        </p:spPr>
        <p:txBody>
          <a:bodyPr/>
          <a:lstStyle/>
          <a:p>
            <a:r>
              <a:rPr lang="zh-CN" altLang="en-US" dirty="0"/>
              <a:t>抑郁症</a:t>
            </a:r>
          </a:p>
        </p:txBody>
      </p:sp>
      <p:sp>
        <p:nvSpPr>
          <p:cNvPr id="7" name="矩形 6">
            <a:extLst>
              <a:ext uri="{FF2B5EF4-FFF2-40B4-BE49-F238E27FC236}">
                <a16:creationId xmlns:a16="http://schemas.microsoft.com/office/drawing/2014/main" id="{6F93EF8F-955D-446E-97F2-96D671089780}"/>
              </a:ext>
            </a:extLst>
          </p:cNvPr>
          <p:cNvSpPr/>
          <p:nvPr/>
        </p:nvSpPr>
        <p:spPr>
          <a:xfrm rot="10800000" flipH="1" flipV="1">
            <a:off x="557049" y="3529432"/>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9E5FC31-58F8-4391-9C34-D2FDCF79262A}"/>
              </a:ext>
            </a:extLst>
          </p:cNvPr>
          <p:cNvSpPr/>
          <p:nvPr/>
        </p:nvSpPr>
        <p:spPr>
          <a:xfrm rot="10800000" flipH="1" flipV="1">
            <a:off x="283780" y="3669416"/>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BC8E3A25-1A24-4E74-BE47-603045DFFA1B}"/>
              </a:ext>
            </a:extLst>
          </p:cNvPr>
          <p:cNvPicPr>
            <a:picLocks noChangeAspect="1"/>
          </p:cNvPicPr>
          <p:nvPr/>
        </p:nvPicPr>
        <p:blipFill>
          <a:blip r:embed="rId3"/>
          <a:stretch>
            <a:fillRect/>
          </a:stretch>
        </p:blipFill>
        <p:spPr>
          <a:xfrm>
            <a:off x="7504386" y="854157"/>
            <a:ext cx="3791637" cy="5630517"/>
          </a:xfrm>
          <a:prstGeom prst="rect">
            <a:avLst/>
          </a:prstGeom>
        </p:spPr>
      </p:pic>
      <p:sp>
        <p:nvSpPr>
          <p:cNvPr id="20" name="矩形 19">
            <a:extLst>
              <a:ext uri="{FF2B5EF4-FFF2-40B4-BE49-F238E27FC236}">
                <a16:creationId xmlns:a16="http://schemas.microsoft.com/office/drawing/2014/main" id="{32027B11-9EF9-4E21-B44E-88C1E68757F3}"/>
              </a:ext>
            </a:extLst>
          </p:cNvPr>
          <p:cNvSpPr/>
          <p:nvPr/>
        </p:nvSpPr>
        <p:spPr>
          <a:xfrm rot="10800000" flipH="1" flipV="1">
            <a:off x="695325" y="2084426"/>
            <a:ext cx="6400799" cy="6030882"/>
          </a:xfrm>
          <a:prstGeom prst="rect">
            <a:avLst/>
          </a:prstGeom>
        </p:spPr>
        <p:txBody>
          <a:bodyPr wrap="square" lIns="0" tIns="0" rIns="0" bIns="0">
            <a:spAutoFit/>
          </a:bodyPr>
          <a:lstStyle/>
          <a:p>
            <a:pPr algn="just" hangingPunct="0">
              <a:lnSpc>
                <a:spcPct val="150000"/>
              </a:lnSpc>
              <a:spcAft>
                <a:spcPts val="800"/>
              </a:spcAft>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传统观点：情感失调，往往被归咎于人的消极思想或创伤事件</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hangingPunct="0">
              <a:lnSpc>
                <a:spcPct val="150000"/>
              </a:lnSpc>
              <a:spcAft>
                <a:spcPts val="800"/>
              </a:spcAft>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构建观点：抑郁不是一个事儿，而是无数实例构成的概念</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hangingPunct="0">
              <a:lnSpc>
                <a:spcPct val="150000"/>
              </a:lnSpc>
              <a:spcAft>
                <a:spcPts val="800"/>
              </a:spcAft>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hangingPunct="0">
              <a:lnSpc>
                <a:spcPct val="150000"/>
              </a:lnSpc>
              <a:spcAft>
                <a:spcPts val="800"/>
              </a:spcAft>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抑郁的成因很多，长期的压力和虐待这种有害的经历会影响人对世界模型的构建，尤其是在儿童时期，也可能是基因，或者慢性身体疾病等</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hangingPunct="0">
              <a:lnSpc>
                <a:spcPct val="150000"/>
              </a:lnSpc>
              <a:spcAft>
                <a:spcPts val="800"/>
              </a:spcAft>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hangingPunct="0">
              <a:lnSpc>
                <a:spcPct val="150000"/>
              </a:lnSpc>
              <a:spcAft>
                <a:spcPts val="800"/>
              </a:spcAft>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algn="just" hangingPunct="0">
              <a:lnSpc>
                <a:spcPct val="150000"/>
              </a:lnSpc>
              <a:spcAft>
                <a:spcPts val="800"/>
              </a:spcAft>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28055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焦虑、抑郁和成瘾</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a:xfrm>
            <a:off x="695325" y="854157"/>
            <a:ext cx="10808740" cy="417513"/>
          </a:xfrm>
        </p:spPr>
        <p:txBody>
          <a:bodyPr>
            <a:normAutofit fontScale="92500"/>
          </a:bodyPr>
          <a:lstStyle/>
          <a:p>
            <a:r>
              <a:rPr lang="zh-CN" altLang="en-US" dirty="0"/>
              <a:t>抑郁症</a:t>
            </a:r>
            <a:r>
              <a:rPr lang="en-US" altLang="zh-CN" dirty="0"/>
              <a: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“积极思考”和抗抑郁药物也许不足以让身体预算回归平衡</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endParaRPr lang="zh-CN" altLang="en-US" dirty="0"/>
          </a:p>
        </p:txBody>
      </p:sp>
      <p:sp>
        <p:nvSpPr>
          <p:cNvPr id="7" name="矩形 6">
            <a:extLst>
              <a:ext uri="{FF2B5EF4-FFF2-40B4-BE49-F238E27FC236}">
                <a16:creationId xmlns:a16="http://schemas.microsoft.com/office/drawing/2014/main" id="{6F93EF8F-955D-446E-97F2-96D671089780}"/>
              </a:ext>
            </a:extLst>
          </p:cNvPr>
          <p:cNvSpPr/>
          <p:nvPr/>
        </p:nvSpPr>
        <p:spPr>
          <a:xfrm rot="10800000" flipH="1" flipV="1">
            <a:off x="557049" y="3529432"/>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9E5FC31-58F8-4391-9C34-D2FDCF79262A}"/>
              </a:ext>
            </a:extLst>
          </p:cNvPr>
          <p:cNvSpPr/>
          <p:nvPr/>
        </p:nvSpPr>
        <p:spPr>
          <a:xfrm rot="10800000" flipH="1" flipV="1">
            <a:off x="283780" y="3669416"/>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8" name="图示 7">
            <a:extLst>
              <a:ext uri="{FF2B5EF4-FFF2-40B4-BE49-F238E27FC236}">
                <a16:creationId xmlns:a16="http://schemas.microsoft.com/office/drawing/2014/main" id="{29052C0B-9EAD-434C-BDFE-E08C399DB7F7}"/>
              </a:ext>
            </a:extLst>
          </p:cNvPr>
          <p:cNvGraphicFramePr/>
          <p:nvPr>
            <p:extLst>
              <p:ext uri="{D42A27DB-BD31-4B8C-83A1-F6EECF244321}">
                <p14:modId xmlns:p14="http://schemas.microsoft.com/office/powerpoint/2010/main" val="3441539680"/>
              </p:ext>
            </p:extLst>
          </p:nvPr>
        </p:nvGraphicFramePr>
        <p:xfrm>
          <a:off x="4678628" y="130975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矩形 8">
            <a:extLst>
              <a:ext uri="{FF2B5EF4-FFF2-40B4-BE49-F238E27FC236}">
                <a16:creationId xmlns:a16="http://schemas.microsoft.com/office/drawing/2014/main" id="{62AAFADF-AB6A-49D6-962D-A9437EFD82AC}"/>
              </a:ext>
            </a:extLst>
          </p:cNvPr>
          <p:cNvSpPr/>
          <p:nvPr/>
        </p:nvSpPr>
        <p:spPr>
          <a:xfrm rot="10800000" flipH="1" flipV="1">
            <a:off x="432284" y="2050934"/>
            <a:ext cx="5044284" cy="4994701"/>
          </a:xfrm>
          <a:prstGeom prst="rect">
            <a:avLst/>
          </a:prstGeom>
        </p:spPr>
        <p:txBody>
          <a:bodyPr wrap="square" lIns="0" tIns="0" rIns="0" bIns="0">
            <a:spAutoFit/>
          </a:bodyPr>
          <a:lstStyle/>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忽视预测误差，就是忽视外界，陷入反刍思维不断重复不愉快的事情</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饱受折磨的大脑就像慢性疼痛，长期负债的预算让大脑开始努力削减开支</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停止运动，疲惫感增加</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12134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a:extLst>
              <a:ext uri="{FF2B5EF4-FFF2-40B4-BE49-F238E27FC236}">
                <a16:creationId xmlns:a16="http://schemas.microsoft.com/office/drawing/2014/main" id="{F78A0A55-E666-49B8-A5B2-3F52F56C2259}"/>
              </a:ext>
            </a:extLst>
          </p:cNvPr>
          <p:cNvSpPr/>
          <p:nvPr/>
        </p:nvSpPr>
        <p:spPr>
          <a:xfrm rot="3436922">
            <a:off x="6890850" y="2351076"/>
            <a:ext cx="3798277" cy="1836630"/>
          </a:xfrm>
          <a:prstGeom prst="ellipse">
            <a:avLst/>
          </a:prstGeom>
          <a:solidFill>
            <a:srgbClr val="FF9999">
              <a:alpha val="45882"/>
            </a:srgbClr>
          </a:solidFill>
          <a:ln>
            <a:solidFill>
              <a:schemeClr val="tx1">
                <a:alpha val="51000"/>
              </a:schemeClr>
            </a:solid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 name="图示 5">
            <a:extLst>
              <a:ext uri="{FF2B5EF4-FFF2-40B4-BE49-F238E27FC236}">
                <a16:creationId xmlns:a16="http://schemas.microsoft.com/office/drawing/2014/main" id="{4C9D5A5A-B877-4D69-85B1-0984084627EE}"/>
              </a:ext>
            </a:extLst>
          </p:cNvPr>
          <p:cNvGraphicFramePr/>
          <p:nvPr/>
        </p:nvGraphicFramePr>
        <p:xfrm>
          <a:off x="204695" y="1244132"/>
          <a:ext cx="6390053" cy="43697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FC070D5E-4E78-410A-B52E-AA303DBDA0A9}"/>
              </a:ext>
            </a:extLst>
          </p:cNvPr>
          <p:cNvSpPr txBox="1"/>
          <p:nvPr/>
        </p:nvSpPr>
        <p:spPr>
          <a:xfrm>
            <a:off x="2296948" y="1568142"/>
            <a:ext cx="492443" cy="276999"/>
          </a:xfrm>
          <a:prstGeom prst="rect">
            <a:avLst/>
          </a:prstGeom>
          <a:noFill/>
        </p:spPr>
        <p:txBody>
          <a:bodyPr wrap="none" rtlCol="0">
            <a:spAutoFit/>
          </a:bodyPr>
          <a:lstStyle/>
          <a:p>
            <a:r>
              <a:rPr lang="zh-CN" altLang="en-US" sz="1200" dirty="0"/>
              <a:t>悲伤</a:t>
            </a:r>
            <a:endParaRPr lang="zh-CN" altLang="en-US" sz="1400" dirty="0"/>
          </a:p>
        </p:txBody>
      </p:sp>
      <p:sp>
        <p:nvSpPr>
          <p:cNvPr id="9" name="文本框 8">
            <a:extLst>
              <a:ext uri="{FF2B5EF4-FFF2-40B4-BE49-F238E27FC236}">
                <a16:creationId xmlns:a16="http://schemas.microsoft.com/office/drawing/2014/main" id="{FDC14738-7338-4F4B-BEDC-80DC4E10519E}"/>
              </a:ext>
            </a:extLst>
          </p:cNvPr>
          <p:cNvSpPr txBox="1"/>
          <p:nvPr/>
        </p:nvSpPr>
        <p:spPr>
          <a:xfrm>
            <a:off x="1975942" y="1850463"/>
            <a:ext cx="492443" cy="276999"/>
          </a:xfrm>
          <a:prstGeom prst="rect">
            <a:avLst/>
          </a:prstGeom>
          <a:noFill/>
        </p:spPr>
        <p:txBody>
          <a:bodyPr wrap="none" rtlCol="0">
            <a:spAutoFit/>
          </a:bodyPr>
          <a:lstStyle/>
          <a:p>
            <a:r>
              <a:rPr lang="zh-CN" altLang="en-US" sz="1200" dirty="0"/>
              <a:t>焦虑</a:t>
            </a:r>
          </a:p>
        </p:txBody>
      </p:sp>
      <p:sp>
        <p:nvSpPr>
          <p:cNvPr id="10" name="文本框 9">
            <a:extLst>
              <a:ext uri="{FF2B5EF4-FFF2-40B4-BE49-F238E27FC236}">
                <a16:creationId xmlns:a16="http://schemas.microsoft.com/office/drawing/2014/main" id="{D1A8D431-C445-4041-B432-DC58BC24B7A2}"/>
              </a:ext>
            </a:extLst>
          </p:cNvPr>
          <p:cNvSpPr txBox="1"/>
          <p:nvPr/>
        </p:nvSpPr>
        <p:spPr>
          <a:xfrm>
            <a:off x="1611140" y="2210347"/>
            <a:ext cx="800219" cy="276999"/>
          </a:xfrm>
          <a:prstGeom prst="rect">
            <a:avLst/>
          </a:prstGeom>
          <a:noFill/>
        </p:spPr>
        <p:txBody>
          <a:bodyPr wrap="none" rtlCol="0">
            <a:spAutoFit/>
          </a:bodyPr>
          <a:lstStyle/>
          <a:p>
            <a:r>
              <a:rPr lang="zh-CN" altLang="en-US" sz="1200" dirty="0"/>
              <a:t>自杀想法</a:t>
            </a:r>
          </a:p>
        </p:txBody>
      </p:sp>
      <p:sp>
        <p:nvSpPr>
          <p:cNvPr id="11" name="文本框 10">
            <a:extLst>
              <a:ext uri="{FF2B5EF4-FFF2-40B4-BE49-F238E27FC236}">
                <a16:creationId xmlns:a16="http://schemas.microsoft.com/office/drawing/2014/main" id="{6558C453-C096-452D-B03D-140C8A48E006}"/>
              </a:ext>
            </a:extLst>
          </p:cNvPr>
          <p:cNvSpPr txBox="1"/>
          <p:nvPr/>
        </p:nvSpPr>
        <p:spPr>
          <a:xfrm>
            <a:off x="4407131" y="2203528"/>
            <a:ext cx="800219" cy="276999"/>
          </a:xfrm>
          <a:prstGeom prst="rect">
            <a:avLst/>
          </a:prstGeom>
          <a:noFill/>
        </p:spPr>
        <p:txBody>
          <a:bodyPr wrap="none" rtlCol="0">
            <a:spAutoFit/>
          </a:bodyPr>
          <a:lstStyle/>
          <a:p>
            <a:r>
              <a:rPr lang="zh-CN" altLang="en-US" sz="1200" dirty="0"/>
              <a:t>失去希望</a:t>
            </a:r>
          </a:p>
        </p:txBody>
      </p:sp>
      <p:sp>
        <p:nvSpPr>
          <p:cNvPr id="12" name="文本框 11">
            <a:extLst>
              <a:ext uri="{FF2B5EF4-FFF2-40B4-BE49-F238E27FC236}">
                <a16:creationId xmlns:a16="http://schemas.microsoft.com/office/drawing/2014/main" id="{C9CBC371-1FA7-4410-9B84-DA4F074DE063}"/>
              </a:ext>
            </a:extLst>
          </p:cNvPr>
          <p:cNvSpPr txBox="1"/>
          <p:nvPr/>
        </p:nvSpPr>
        <p:spPr>
          <a:xfrm>
            <a:off x="4049582" y="1563934"/>
            <a:ext cx="800219" cy="276999"/>
          </a:xfrm>
          <a:prstGeom prst="rect">
            <a:avLst/>
          </a:prstGeom>
          <a:noFill/>
        </p:spPr>
        <p:txBody>
          <a:bodyPr wrap="none" rtlCol="0">
            <a:spAutoFit/>
          </a:bodyPr>
          <a:lstStyle/>
          <a:p>
            <a:r>
              <a:rPr lang="zh-CN" altLang="en-US" sz="1200" dirty="0"/>
              <a:t>没有愉悦</a:t>
            </a:r>
          </a:p>
        </p:txBody>
      </p:sp>
      <p:sp>
        <p:nvSpPr>
          <p:cNvPr id="13" name="文本框 12">
            <a:extLst>
              <a:ext uri="{FF2B5EF4-FFF2-40B4-BE49-F238E27FC236}">
                <a16:creationId xmlns:a16="http://schemas.microsoft.com/office/drawing/2014/main" id="{C407B75C-152A-4CF3-AFEA-B651A046C40E}"/>
              </a:ext>
            </a:extLst>
          </p:cNvPr>
          <p:cNvSpPr txBox="1"/>
          <p:nvPr/>
        </p:nvSpPr>
        <p:spPr>
          <a:xfrm>
            <a:off x="4305949" y="1904695"/>
            <a:ext cx="492443" cy="276999"/>
          </a:xfrm>
          <a:prstGeom prst="rect">
            <a:avLst/>
          </a:prstGeom>
          <a:noFill/>
        </p:spPr>
        <p:txBody>
          <a:bodyPr wrap="none" rtlCol="0">
            <a:spAutoFit/>
          </a:bodyPr>
          <a:lstStyle/>
          <a:p>
            <a:r>
              <a:rPr lang="zh-CN" altLang="en-US" sz="1200" dirty="0"/>
              <a:t>愧疚</a:t>
            </a:r>
            <a:endParaRPr lang="zh-CN" altLang="en-US" sz="1400" dirty="0"/>
          </a:p>
        </p:txBody>
      </p:sp>
      <p:sp>
        <p:nvSpPr>
          <p:cNvPr id="14" name="文本框 13">
            <a:extLst>
              <a:ext uri="{FF2B5EF4-FFF2-40B4-BE49-F238E27FC236}">
                <a16:creationId xmlns:a16="http://schemas.microsoft.com/office/drawing/2014/main" id="{D41EE7FB-145B-4C8A-8989-4ACEF4CC9690}"/>
              </a:ext>
            </a:extLst>
          </p:cNvPr>
          <p:cNvSpPr txBox="1"/>
          <p:nvPr/>
        </p:nvSpPr>
        <p:spPr>
          <a:xfrm>
            <a:off x="626579" y="3572403"/>
            <a:ext cx="1107996" cy="276999"/>
          </a:xfrm>
          <a:prstGeom prst="rect">
            <a:avLst/>
          </a:prstGeom>
          <a:noFill/>
        </p:spPr>
        <p:txBody>
          <a:bodyPr wrap="none" rtlCol="0">
            <a:spAutoFit/>
          </a:bodyPr>
          <a:lstStyle/>
          <a:p>
            <a:r>
              <a:rPr lang="zh-CN" altLang="en-US" sz="1200" dirty="0"/>
              <a:t>注意力不集中</a:t>
            </a:r>
          </a:p>
        </p:txBody>
      </p:sp>
      <p:sp>
        <p:nvSpPr>
          <p:cNvPr id="15" name="文本框 14">
            <a:extLst>
              <a:ext uri="{FF2B5EF4-FFF2-40B4-BE49-F238E27FC236}">
                <a16:creationId xmlns:a16="http://schemas.microsoft.com/office/drawing/2014/main" id="{D6C9B298-15CE-447B-872F-0962C0170990}"/>
              </a:ext>
            </a:extLst>
          </p:cNvPr>
          <p:cNvSpPr txBox="1"/>
          <p:nvPr/>
        </p:nvSpPr>
        <p:spPr>
          <a:xfrm>
            <a:off x="711999" y="3975314"/>
            <a:ext cx="954107" cy="276999"/>
          </a:xfrm>
          <a:prstGeom prst="rect">
            <a:avLst/>
          </a:prstGeom>
          <a:noFill/>
        </p:spPr>
        <p:txBody>
          <a:bodyPr wrap="none" rtlCol="0">
            <a:spAutoFit/>
          </a:bodyPr>
          <a:lstStyle/>
          <a:p>
            <a:r>
              <a:rPr lang="zh-CN" altLang="en-US" sz="1200" dirty="0"/>
              <a:t>记忆力减退</a:t>
            </a:r>
          </a:p>
        </p:txBody>
      </p:sp>
      <p:sp>
        <p:nvSpPr>
          <p:cNvPr id="16" name="文本框 15">
            <a:extLst>
              <a:ext uri="{FF2B5EF4-FFF2-40B4-BE49-F238E27FC236}">
                <a16:creationId xmlns:a16="http://schemas.microsoft.com/office/drawing/2014/main" id="{FBBC557E-C7A6-4325-8A7C-E012387F0B4A}"/>
              </a:ext>
            </a:extLst>
          </p:cNvPr>
          <p:cNvSpPr txBox="1"/>
          <p:nvPr/>
        </p:nvSpPr>
        <p:spPr>
          <a:xfrm>
            <a:off x="850573" y="4331668"/>
            <a:ext cx="954107" cy="276999"/>
          </a:xfrm>
          <a:prstGeom prst="rect">
            <a:avLst/>
          </a:prstGeom>
          <a:noFill/>
        </p:spPr>
        <p:txBody>
          <a:bodyPr wrap="none" rtlCol="0">
            <a:spAutoFit/>
          </a:bodyPr>
          <a:lstStyle/>
          <a:p>
            <a:r>
              <a:rPr lang="zh-CN" altLang="en-US" sz="1200" dirty="0"/>
              <a:t>判断力受损</a:t>
            </a:r>
          </a:p>
        </p:txBody>
      </p:sp>
      <p:sp>
        <p:nvSpPr>
          <p:cNvPr id="17" name="文本框 16">
            <a:extLst>
              <a:ext uri="{FF2B5EF4-FFF2-40B4-BE49-F238E27FC236}">
                <a16:creationId xmlns:a16="http://schemas.microsoft.com/office/drawing/2014/main" id="{EC84DB11-B3D3-476A-86C7-D50E10F1F8AC}"/>
              </a:ext>
            </a:extLst>
          </p:cNvPr>
          <p:cNvSpPr txBox="1"/>
          <p:nvPr/>
        </p:nvSpPr>
        <p:spPr>
          <a:xfrm>
            <a:off x="1038061" y="4699163"/>
            <a:ext cx="954107" cy="276999"/>
          </a:xfrm>
          <a:prstGeom prst="rect">
            <a:avLst/>
          </a:prstGeom>
          <a:noFill/>
        </p:spPr>
        <p:txBody>
          <a:bodyPr wrap="none" rtlCol="0">
            <a:spAutoFit/>
          </a:bodyPr>
          <a:lstStyle/>
          <a:p>
            <a:r>
              <a:rPr lang="zh-CN" altLang="en-US" sz="1200" dirty="0"/>
              <a:t>敏锐度下降</a:t>
            </a:r>
          </a:p>
        </p:txBody>
      </p:sp>
      <p:sp>
        <p:nvSpPr>
          <p:cNvPr id="18" name="文本框 17">
            <a:extLst>
              <a:ext uri="{FF2B5EF4-FFF2-40B4-BE49-F238E27FC236}">
                <a16:creationId xmlns:a16="http://schemas.microsoft.com/office/drawing/2014/main" id="{4E77C2B8-DCF4-48C3-8D5F-268D095190CF}"/>
              </a:ext>
            </a:extLst>
          </p:cNvPr>
          <p:cNvSpPr txBox="1"/>
          <p:nvPr/>
        </p:nvSpPr>
        <p:spPr>
          <a:xfrm>
            <a:off x="4994463" y="4524903"/>
            <a:ext cx="1184940" cy="307777"/>
          </a:xfrm>
          <a:prstGeom prst="rect">
            <a:avLst/>
          </a:prstGeom>
          <a:noFill/>
        </p:spPr>
        <p:txBody>
          <a:bodyPr wrap="none" rtlCol="0">
            <a:spAutoFit/>
          </a:bodyPr>
          <a:lstStyle/>
          <a:p>
            <a:r>
              <a:rPr lang="zh-CN" altLang="en-US" sz="1200" dirty="0"/>
              <a:t>疲劳感</a:t>
            </a:r>
            <a:r>
              <a:rPr lang="zh-CN" altLang="en-US" sz="1400" dirty="0"/>
              <a:t>和头痛</a:t>
            </a:r>
          </a:p>
        </p:txBody>
      </p:sp>
      <p:sp>
        <p:nvSpPr>
          <p:cNvPr id="19" name="文本框 18">
            <a:extLst>
              <a:ext uri="{FF2B5EF4-FFF2-40B4-BE49-F238E27FC236}">
                <a16:creationId xmlns:a16="http://schemas.microsoft.com/office/drawing/2014/main" id="{488F4325-5EE6-4CA6-8C47-4313E862A932}"/>
              </a:ext>
            </a:extLst>
          </p:cNvPr>
          <p:cNvSpPr txBox="1"/>
          <p:nvPr/>
        </p:nvSpPr>
        <p:spPr>
          <a:xfrm>
            <a:off x="4666519" y="4872026"/>
            <a:ext cx="954107" cy="276999"/>
          </a:xfrm>
          <a:prstGeom prst="rect">
            <a:avLst/>
          </a:prstGeom>
          <a:noFill/>
        </p:spPr>
        <p:txBody>
          <a:bodyPr wrap="none" rtlCol="0">
            <a:spAutoFit/>
          </a:bodyPr>
          <a:lstStyle/>
          <a:p>
            <a:r>
              <a:rPr lang="zh-CN" altLang="en-US" sz="1200" dirty="0"/>
              <a:t>失眠或多眠</a:t>
            </a:r>
          </a:p>
        </p:txBody>
      </p:sp>
      <p:sp>
        <p:nvSpPr>
          <p:cNvPr id="20" name="文本框 19">
            <a:extLst>
              <a:ext uri="{FF2B5EF4-FFF2-40B4-BE49-F238E27FC236}">
                <a16:creationId xmlns:a16="http://schemas.microsoft.com/office/drawing/2014/main" id="{46C1B662-6FFC-4E78-B1A6-5697E579B043}"/>
              </a:ext>
            </a:extLst>
          </p:cNvPr>
          <p:cNvSpPr txBox="1"/>
          <p:nvPr/>
        </p:nvSpPr>
        <p:spPr>
          <a:xfrm>
            <a:off x="5150389" y="4177780"/>
            <a:ext cx="902811" cy="307777"/>
          </a:xfrm>
          <a:prstGeom prst="rect">
            <a:avLst/>
          </a:prstGeom>
          <a:noFill/>
        </p:spPr>
        <p:txBody>
          <a:bodyPr wrap="none" rtlCol="0">
            <a:spAutoFit/>
          </a:bodyPr>
          <a:lstStyle/>
          <a:p>
            <a:r>
              <a:rPr lang="zh-CN" altLang="en-US" sz="1400" dirty="0"/>
              <a:t>消化异常</a:t>
            </a:r>
          </a:p>
        </p:txBody>
      </p:sp>
      <p:sp>
        <p:nvSpPr>
          <p:cNvPr id="21" name="文本框 20">
            <a:extLst>
              <a:ext uri="{FF2B5EF4-FFF2-40B4-BE49-F238E27FC236}">
                <a16:creationId xmlns:a16="http://schemas.microsoft.com/office/drawing/2014/main" id="{ED3E1CB2-A069-4289-A9DA-3BC2530CEC3F}"/>
              </a:ext>
            </a:extLst>
          </p:cNvPr>
          <p:cNvSpPr txBox="1"/>
          <p:nvPr/>
        </p:nvSpPr>
        <p:spPr>
          <a:xfrm>
            <a:off x="5192742" y="3795002"/>
            <a:ext cx="851515" cy="307777"/>
          </a:xfrm>
          <a:prstGeom prst="rect">
            <a:avLst/>
          </a:prstGeom>
          <a:noFill/>
        </p:spPr>
        <p:txBody>
          <a:bodyPr wrap="none" rtlCol="0">
            <a:spAutoFit/>
          </a:bodyPr>
          <a:lstStyle/>
          <a:p>
            <a:r>
              <a:rPr lang="zh-CN" altLang="en-US" sz="1200" dirty="0"/>
              <a:t>体重</a:t>
            </a:r>
            <a:r>
              <a:rPr lang="zh-CN" altLang="en-US" sz="1400" dirty="0"/>
              <a:t>变化</a:t>
            </a:r>
          </a:p>
        </p:txBody>
      </p:sp>
      <p:sp>
        <p:nvSpPr>
          <p:cNvPr id="22" name="文本框 21">
            <a:extLst>
              <a:ext uri="{FF2B5EF4-FFF2-40B4-BE49-F238E27FC236}">
                <a16:creationId xmlns:a16="http://schemas.microsoft.com/office/drawing/2014/main" id="{368B1283-ED2C-4813-A29A-03FA3F608B38}"/>
              </a:ext>
            </a:extLst>
          </p:cNvPr>
          <p:cNvSpPr txBox="1"/>
          <p:nvPr/>
        </p:nvSpPr>
        <p:spPr>
          <a:xfrm>
            <a:off x="5150389" y="3375283"/>
            <a:ext cx="492443" cy="276999"/>
          </a:xfrm>
          <a:prstGeom prst="rect">
            <a:avLst/>
          </a:prstGeom>
          <a:noFill/>
        </p:spPr>
        <p:txBody>
          <a:bodyPr wrap="none" rtlCol="0">
            <a:spAutoFit/>
          </a:bodyPr>
          <a:lstStyle/>
          <a:p>
            <a:r>
              <a:rPr lang="zh-CN" altLang="en-US" sz="1200" dirty="0"/>
              <a:t>疼痛</a:t>
            </a:r>
            <a:endParaRPr lang="zh-CN" altLang="en-US" sz="1400" dirty="0"/>
          </a:p>
        </p:txBody>
      </p:sp>
      <p:sp>
        <p:nvSpPr>
          <p:cNvPr id="23" name="文本框 22">
            <a:extLst>
              <a:ext uri="{FF2B5EF4-FFF2-40B4-BE49-F238E27FC236}">
                <a16:creationId xmlns:a16="http://schemas.microsoft.com/office/drawing/2014/main" id="{A7384F36-4F64-4B15-B75B-2DA870B5EBA8}"/>
              </a:ext>
            </a:extLst>
          </p:cNvPr>
          <p:cNvSpPr txBox="1"/>
          <p:nvPr/>
        </p:nvSpPr>
        <p:spPr>
          <a:xfrm>
            <a:off x="981725" y="5512869"/>
            <a:ext cx="5036956" cy="276999"/>
          </a:xfrm>
          <a:prstGeom prst="rect">
            <a:avLst/>
          </a:prstGeom>
          <a:noFill/>
        </p:spPr>
        <p:txBody>
          <a:bodyPr wrap="none" rtlCol="0">
            <a:spAutoFit/>
          </a:bodyPr>
          <a:lstStyle/>
          <a:p>
            <a:r>
              <a:rPr lang="zh-CN" altLang="en-US" sz="1200" b="1" dirty="0"/>
              <a:t>抑郁症的异态性：按照现有抑郁症的诊断标准可有</a:t>
            </a:r>
            <a:r>
              <a:rPr lang="en-US" altLang="zh-CN" sz="1200" b="1" dirty="0"/>
              <a:t>100</a:t>
            </a:r>
            <a:r>
              <a:rPr lang="zh-CN" altLang="en-US" sz="1200" b="1" dirty="0"/>
              <a:t>种以上的症状组合</a:t>
            </a:r>
          </a:p>
        </p:txBody>
      </p:sp>
      <p:sp>
        <p:nvSpPr>
          <p:cNvPr id="24" name="标题 1">
            <a:extLst>
              <a:ext uri="{FF2B5EF4-FFF2-40B4-BE49-F238E27FC236}">
                <a16:creationId xmlns:a16="http://schemas.microsoft.com/office/drawing/2014/main" id="{2F57720F-CC0E-4E46-906C-94169FB75181}"/>
              </a:ext>
            </a:extLst>
          </p:cNvPr>
          <p:cNvSpPr txBox="1">
            <a:spLocks/>
          </p:cNvSpPr>
          <p:nvPr/>
        </p:nvSpPr>
        <p:spPr>
          <a:xfrm>
            <a:off x="629468" y="357801"/>
            <a:ext cx="4767142" cy="579963"/>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sz="3600" spc="0" dirty="0">
                <a:ln w="0"/>
                <a:solidFill>
                  <a:schemeClr val="tx1"/>
                </a:solidFill>
                <a:effectLst>
                  <a:outerShdw blurRad="38100" dist="19050" dir="2700000" algn="tl" rotWithShape="0">
                    <a:schemeClr val="dk1">
                      <a:alpha val="40000"/>
                    </a:schemeClr>
                  </a:outerShdw>
                </a:effectLst>
                <a:latin typeface="+mn-lt"/>
                <a:ea typeface="+mn-ea"/>
                <a:cs typeface="+mn-cs"/>
              </a:rPr>
              <a:t>精神类疾病分类的问题</a:t>
            </a:r>
          </a:p>
        </p:txBody>
      </p:sp>
      <p:sp>
        <p:nvSpPr>
          <p:cNvPr id="2" name="文本框 1">
            <a:extLst>
              <a:ext uri="{FF2B5EF4-FFF2-40B4-BE49-F238E27FC236}">
                <a16:creationId xmlns:a16="http://schemas.microsoft.com/office/drawing/2014/main" id="{8868ED55-5BC3-4319-BC65-773BAD31C824}"/>
              </a:ext>
            </a:extLst>
          </p:cNvPr>
          <p:cNvSpPr txBox="1"/>
          <p:nvPr/>
        </p:nvSpPr>
        <p:spPr>
          <a:xfrm>
            <a:off x="3049304" y="1851483"/>
            <a:ext cx="649537"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情绪</a:t>
            </a:r>
          </a:p>
        </p:txBody>
      </p:sp>
      <p:sp>
        <p:nvSpPr>
          <p:cNvPr id="25" name="文本框 24">
            <a:extLst>
              <a:ext uri="{FF2B5EF4-FFF2-40B4-BE49-F238E27FC236}">
                <a16:creationId xmlns:a16="http://schemas.microsoft.com/office/drawing/2014/main" id="{477BD8FF-7613-49E4-8C1C-5C2DE7EED2CA}"/>
              </a:ext>
            </a:extLst>
          </p:cNvPr>
          <p:cNvSpPr txBox="1"/>
          <p:nvPr/>
        </p:nvSpPr>
        <p:spPr>
          <a:xfrm>
            <a:off x="1992168" y="4331668"/>
            <a:ext cx="649537"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认知</a:t>
            </a:r>
          </a:p>
        </p:txBody>
      </p:sp>
      <p:sp>
        <p:nvSpPr>
          <p:cNvPr id="26" name="文本框 25">
            <a:extLst>
              <a:ext uri="{FF2B5EF4-FFF2-40B4-BE49-F238E27FC236}">
                <a16:creationId xmlns:a16="http://schemas.microsoft.com/office/drawing/2014/main" id="{F61639AF-8436-4B89-A85E-E04C5741B6F9}"/>
              </a:ext>
            </a:extLst>
          </p:cNvPr>
          <p:cNvSpPr txBox="1"/>
          <p:nvPr/>
        </p:nvSpPr>
        <p:spPr>
          <a:xfrm>
            <a:off x="4201755" y="4321246"/>
            <a:ext cx="649537" cy="369332"/>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生理</a:t>
            </a:r>
          </a:p>
        </p:txBody>
      </p:sp>
      <p:graphicFrame>
        <p:nvGraphicFramePr>
          <p:cNvPr id="3" name="图示 2">
            <a:extLst>
              <a:ext uri="{FF2B5EF4-FFF2-40B4-BE49-F238E27FC236}">
                <a16:creationId xmlns:a16="http://schemas.microsoft.com/office/drawing/2014/main" id="{77657813-F951-4878-B8FB-84BBD868B733}"/>
              </a:ext>
            </a:extLst>
          </p:cNvPr>
          <p:cNvGraphicFramePr/>
          <p:nvPr/>
        </p:nvGraphicFramePr>
        <p:xfrm>
          <a:off x="1632608" y="3389642"/>
          <a:ext cx="1639999" cy="9763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7" name="图形 26" descr="男人">
            <a:extLst>
              <a:ext uri="{FF2B5EF4-FFF2-40B4-BE49-F238E27FC236}">
                <a16:creationId xmlns:a16="http://schemas.microsoft.com/office/drawing/2014/main" id="{355CA3CE-FB49-4385-BA20-83984AD461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35401" y="3451552"/>
            <a:ext cx="914400" cy="914400"/>
          </a:xfrm>
          <a:prstGeom prst="rect">
            <a:avLst/>
          </a:prstGeom>
        </p:spPr>
      </p:pic>
      <p:pic>
        <p:nvPicPr>
          <p:cNvPr id="29" name="图形 28" descr="大脑">
            <a:extLst>
              <a:ext uri="{FF2B5EF4-FFF2-40B4-BE49-F238E27FC236}">
                <a16:creationId xmlns:a16="http://schemas.microsoft.com/office/drawing/2014/main" id="{7ADC46AE-5D0C-4EAD-9793-6C2C77DCA2F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06193" y="2084681"/>
            <a:ext cx="914400" cy="914400"/>
          </a:xfrm>
          <a:prstGeom prst="rect">
            <a:avLst/>
          </a:prstGeom>
        </p:spPr>
      </p:pic>
      <p:sp>
        <p:nvSpPr>
          <p:cNvPr id="32" name="椭圆 31">
            <a:extLst>
              <a:ext uri="{FF2B5EF4-FFF2-40B4-BE49-F238E27FC236}">
                <a16:creationId xmlns:a16="http://schemas.microsoft.com/office/drawing/2014/main" id="{5E701337-9438-4D8A-97B0-B9D1CCB14ED6}"/>
              </a:ext>
            </a:extLst>
          </p:cNvPr>
          <p:cNvSpPr/>
          <p:nvPr/>
        </p:nvSpPr>
        <p:spPr>
          <a:xfrm rot="1600248">
            <a:off x="6314572" y="3097055"/>
            <a:ext cx="3798277" cy="1663468"/>
          </a:xfrm>
          <a:prstGeom prst="ellipse">
            <a:avLst/>
          </a:prstGeom>
          <a:solidFill>
            <a:schemeClr val="accent2">
              <a:lumMod val="40000"/>
              <a:lumOff val="60000"/>
              <a:alpha val="44000"/>
            </a:schemeClr>
          </a:solidFill>
          <a:ln>
            <a:solidFill>
              <a:schemeClr val="tx1">
                <a:alpha val="3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a:extLst>
              <a:ext uri="{FF2B5EF4-FFF2-40B4-BE49-F238E27FC236}">
                <a16:creationId xmlns:a16="http://schemas.microsoft.com/office/drawing/2014/main" id="{B89D2CBE-FFAD-435B-BB39-84F3BDAF0EAC}"/>
              </a:ext>
            </a:extLst>
          </p:cNvPr>
          <p:cNvSpPr/>
          <p:nvPr/>
        </p:nvSpPr>
        <p:spPr>
          <a:xfrm rot="6203614">
            <a:off x="7659414" y="2113384"/>
            <a:ext cx="3798277" cy="1962749"/>
          </a:xfrm>
          <a:prstGeom prst="ellipse">
            <a:avLst/>
          </a:prstGeom>
          <a:solidFill>
            <a:schemeClr val="accent5">
              <a:lumMod val="60000"/>
              <a:lumOff val="40000"/>
              <a:alpha val="45882"/>
            </a:schemeClr>
          </a:solidFill>
          <a:ln>
            <a:solidFill>
              <a:schemeClr val="tx1">
                <a:alpha val="51000"/>
              </a:schemeClr>
            </a:solid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D67F16EF-F549-4822-B0A7-F6F5719E30D5}"/>
              </a:ext>
            </a:extLst>
          </p:cNvPr>
          <p:cNvSpPr/>
          <p:nvPr/>
        </p:nvSpPr>
        <p:spPr>
          <a:xfrm rot="8319137">
            <a:off x="8513828" y="2799174"/>
            <a:ext cx="3798277" cy="1782211"/>
          </a:xfrm>
          <a:prstGeom prst="ellipse">
            <a:avLst/>
          </a:prstGeom>
          <a:solidFill>
            <a:srgbClr val="A162D0">
              <a:alpha val="45490"/>
            </a:srgbClr>
          </a:solidFill>
          <a:ln>
            <a:solidFill>
              <a:schemeClr val="tx1">
                <a:alpha val="51000"/>
              </a:schemeClr>
            </a:solid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4CDAA08D-37EA-464C-8A34-ED775B2068F2}"/>
              </a:ext>
            </a:extLst>
          </p:cNvPr>
          <p:cNvSpPr txBox="1"/>
          <p:nvPr/>
        </p:nvSpPr>
        <p:spPr>
          <a:xfrm>
            <a:off x="6956621" y="3268187"/>
            <a:ext cx="699230" cy="738664"/>
          </a:xfrm>
          <a:prstGeom prst="rect">
            <a:avLst/>
          </a:prstGeom>
          <a:noFill/>
        </p:spPr>
        <p:txBody>
          <a:bodyPr wrap="none" rtlCol="0">
            <a:spAutoFit/>
          </a:bodyPr>
          <a:lstStyle/>
          <a:p>
            <a:r>
              <a:rPr lang="en-US" altLang="zh-CN" dirty="0"/>
              <a:t> </a:t>
            </a:r>
            <a:r>
              <a:rPr lang="zh-CN" altLang="en-US" sz="1200" dirty="0"/>
              <a:t>抑郁症</a:t>
            </a:r>
            <a:endParaRPr lang="en-US" altLang="zh-CN" sz="1200" dirty="0"/>
          </a:p>
          <a:p>
            <a:r>
              <a:rPr lang="en-US" altLang="zh-CN" sz="1200" dirty="0"/>
              <a:t>   MDD</a:t>
            </a:r>
          </a:p>
          <a:p>
            <a:r>
              <a:rPr lang="en-US" altLang="zh-CN" sz="1200" dirty="0"/>
              <a:t>    10%</a:t>
            </a:r>
            <a:endParaRPr lang="zh-CN" altLang="en-US" sz="1400" dirty="0"/>
          </a:p>
        </p:txBody>
      </p:sp>
      <p:sp>
        <p:nvSpPr>
          <p:cNvPr id="38" name="文本框 37">
            <a:extLst>
              <a:ext uri="{FF2B5EF4-FFF2-40B4-BE49-F238E27FC236}">
                <a16:creationId xmlns:a16="http://schemas.microsoft.com/office/drawing/2014/main" id="{03E70C99-500B-4F55-B90F-AD01854AF5A9}"/>
              </a:ext>
            </a:extLst>
          </p:cNvPr>
          <p:cNvSpPr txBox="1"/>
          <p:nvPr/>
        </p:nvSpPr>
        <p:spPr>
          <a:xfrm>
            <a:off x="7466550" y="1907295"/>
            <a:ext cx="1314784" cy="738664"/>
          </a:xfrm>
          <a:prstGeom prst="rect">
            <a:avLst/>
          </a:prstGeom>
          <a:noFill/>
        </p:spPr>
        <p:txBody>
          <a:bodyPr wrap="none" rtlCol="0">
            <a:spAutoFit/>
          </a:bodyPr>
          <a:lstStyle/>
          <a:p>
            <a:r>
              <a:rPr lang="en-US" altLang="zh-CN" dirty="0"/>
              <a:t> </a:t>
            </a:r>
            <a:r>
              <a:rPr lang="zh-CN" altLang="en-US" sz="1200" dirty="0"/>
              <a:t>创伤后应激障碍</a:t>
            </a:r>
            <a:endParaRPr lang="en-US" altLang="zh-CN" sz="1200" dirty="0"/>
          </a:p>
          <a:p>
            <a:r>
              <a:rPr lang="zh-CN" altLang="en-US" sz="1200" dirty="0"/>
              <a:t>           </a:t>
            </a:r>
            <a:r>
              <a:rPr lang="en-US" altLang="zh-CN" sz="1200" dirty="0"/>
              <a:t>PTSD</a:t>
            </a:r>
          </a:p>
          <a:p>
            <a:r>
              <a:rPr lang="en-US" altLang="zh-CN" sz="1200" dirty="0"/>
              <a:t>            12%</a:t>
            </a:r>
            <a:endParaRPr lang="zh-CN" altLang="en-US" sz="1200" dirty="0"/>
          </a:p>
        </p:txBody>
      </p:sp>
      <p:sp>
        <p:nvSpPr>
          <p:cNvPr id="39" name="文本框 38">
            <a:extLst>
              <a:ext uri="{FF2B5EF4-FFF2-40B4-BE49-F238E27FC236}">
                <a16:creationId xmlns:a16="http://schemas.microsoft.com/office/drawing/2014/main" id="{5D4C567A-A244-4336-9BD8-D1517F8F5F35}"/>
              </a:ext>
            </a:extLst>
          </p:cNvPr>
          <p:cNvSpPr txBox="1"/>
          <p:nvPr/>
        </p:nvSpPr>
        <p:spPr>
          <a:xfrm>
            <a:off x="9353047" y="1658935"/>
            <a:ext cx="853119" cy="738664"/>
          </a:xfrm>
          <a:prstGeom prst="rect">
            <a:avLst/>
          </a:prstGeom>
          <a:noFill/>
        </p:spPr>
        <p:txBody>
          <a:bodyPr wrap="none" rtlCol="0">
            <a:spAutoFit/>
          </a:bodyPr>
          <a:lstStyle/>
          <a:p>
            <a:r>
              <a:rPr lang="en-US" altLang="zh-CN" dirty="0"/>
              <a:t> </a:t>
            </a:r>
            <a:r>
              <a:rPr lang="zh-CN" altLang="en-US" sz="1200" dirty="0"/>
              <a:t>酒精成瘾</a:t>
            </a:r>
            <a:endParaRPr lang="en-US" altLang="zh-CN" sz="1200" dirty="0"/>
          </a:p>
          <a:p>
            <a:r>
              <a:rPr lang="en-US" altLang="zh-CN" sz="1200" dirty="0"/>
              <a:t>      AUD</a:t>
            </a:r>
          </a:p>
          <a:p>
            <a:r>
              <a:rPr lang="en-US" altLang="zh-CN" sz="1200" dirty="0"/>
              <a:t>       8%</a:t>
            </a:r>
            <a:endParaRPr lang="zh-CN" altLang="en-US" sz="1400" dirty="0"/>
          </a:p>
        </p:txBody>
      </p:sp>
      <p:sp>
        <p:nvSpPr>
          <p:cNvPr id="40" name="文本框 39">
            <a:extLst>
              <a:ext uri="{FF2B5EF4-FFF2-40B4-BE49-F238E27FC236}">
                <a16:creationId xmlns:a16="http://schemas.microsoft.com/office/drawing/2014/main" id="{8DD75627-A962-453A-A69B-AA149922A7F6}"/>
              </a:ext>
            </a:extLst>
          </p:cNvPr>
          <p:cNvSpPr txBox="1"/>
          <p:nvPr/>
        </p:nvSpPr>
        <p:spPr>
          <a:xfrm>
            <a:off x="10635627" y="2961101"/>
            <a:ext cx="1007007" cy="738664"/>
          </a:xfrm>
          <a:prstGeom prst="rect">
            <a:avLst/>
          </a:prstGeom>
          <a:noFill/>
        </p:spPr>
        <p:txBody>
          <a:bodyPr wrap="none" rtlCol="0">
            <a:spAutoFit/>
          </a:bodyPr>
          <a:lstStyle/>
          <a:p>
            <a:r>
              <a:rPr lang="en-US" altLang="zh-CN" dirty="0"/>
              <a:t> </a:t>
            </a:r>
            <a:r>
              <a:rPr lang="zh-CN" altLang="en-US" sz="1200" dirty="0"/>
              <a:t>广泛性焦虑</a:t>
            </a:r>
            <a:endParaRPr lang="en-US" altLang="zh-CN" sz="1200" dirty="0"/>
          </a:p>
          <a:p>
            <a:r>
              <a:rPr lang="en-US" altLang="zh-CN" sz="1200" dirty="0"/>
              <a:t>        GAD</a:t>
            </a:r>
          </a:p>
          <a:p>
            <a:r>
              <a:rPr lang="en-US" altLang="zh-CN" sz="1200" dirty="0"/>
              <a:t>         6%</a:t>
            </a:r>
            <a:endParaRPr lang="zh-CN" altLang="en-US" sz="1200" dirty="0"/>
          </a:p>
        </p:txBody>
      </p:sp>
      <p:sp>
        <p:nvSpPr>
          <p:cNvPr id="41" name="文本框 40">
            <a:extLst>
              <a:ext uri="{FF2B5EF4-FFF2-40B4-BE49-F238E27FC236}">
                <a16:creationId xmlns:a16="http://schemas.microsoft.com/office/drawing/2014/main" id="{D5DE2638-6A9A-4BB7-9347-7F1717D40DA1}"/>
              </a:ext>
            </a:extLst>
          </p:cNvPr>
          <p:cNvSpPr txBox="1"/>
          <p:nvPr/>
        </p:nvSpPr>
        <p:spPr>
          <a:xfrm>
            <a:off x="9632129" y="2892144"/>
            <a:ext cx="954877" cy="553998"/>
          </a:xfrm>
          <a:prstGeom prst="rect">
            <a:avLst/>
          </a:prstGeom>
          <a:noFill/>
        </p:spPr>
        <p:txBody>
          <a:bodyPr wrap="none" rtlCol="0">
            <a:spAutoFit/>
          </a:bodyPr>
          <a:lstStyle/>
          <a:p>
            <a:r>
              <a:rPr lang="en-US" altLang="zh-CN" dirty="0"/>
              <a:t> </a:t>
            </a:r>
            <a:r>
              <a:rPr lang="en-US" altLang="zh-CN" sz="1200" dirty="0"/>
              <a:t>AUD</a:t>
            </a:r>
            <a:r>
              <a:rPr lang="zh-CN" altLang="en-US" sz="1200" dirty="0"/>
              <a:t>和</a:t>
            </a:r>
            <a:r>
              <a:rPr lang="en-US" altLang="zh-CN" sz="1200" dirty="0"/>
              <a:t>GAD</a:t>
            </a:r>
          </a:p>
          <a:p>
            <a:r>
              <a:rPr lang="en-US" altLang="zh-CN" sz="1200" dirty="0"/>
              <a:t>       1%</a:t>
            </a:r>
            <a:endParaRPr lang="zh-CN" altLang="en-US" sz="1200" dirty="0"/>
          </a:p>
        </p:txBody>
      </p:sp>
      <p:sp>
        <p:nvSpPr>
          <p:cNvPr id="42" name="文本框 41">
            <a:extLst>
              <a:ext uri="{FF2B5EF4-FFF2-40B4-BE49-F238E27FC236}">
                <a16:creationId xmlns:a16="http://schemas.microsoft.com/office/drawing/2014/main" id="{61D25F55-A782-4174-B126-4C5E58265220}"/>
              </a:ext>
            </a:extLst>
          </p:cNvPr>
          <p:cNvSpPr txBox="1"/>
          <p:nvPr/>
        </p:nvSpPr>
        <p:spPr>
          <a:xfrm>
            <a:off x="8758981" y="2701817"/>
            <a:ext cx="991875" cy="553998"/>
          </a:xfrm>
          <a:prstGeom prst="rect">
            <a:avLst/>
          </a:prstGeom>
          <a:noFill/>
        </p:spPr>
        <p:txBody>
          <a:bodyPr wrap="none" rtlCol="0">
            <a:spAutoFit/>
          </a:bodyPr>
          <a:lstStyle/>
          <a:p>
            <a:r>
              <a:rPr lang="en-US" altLang="zh-CN" dirty="0"/>
              <a:t> </a:t>
            </a:r>
            <a:r>
              <a:rPr lang="en-US" altLang="zh-CN" sz="1200" dirty="0"/>
              <a:t>PTSD</a:t>
            </a:r>
            <a:r>
              <a:rPr lang="zh-CN" altLang="en-US" sz="1200" dirty="0"/>
              <a:t>和</a:t>
            </a:r>
            <a:r>
              <a:rPr lang="en-US" altLang="zh-CN" sz="1200" dirty="0"/>
              <a:t>AUD</a:t>
            </a:r>
          </a:p>
          <a:p>
            <a:r>
              <a:rPr lang="en-US" altLang="zh-CN" sz="1200" dirty="0"/>
              <a:t>       9%</a:t>
            </a:r>
            <a:endParaRPr lang="zh-CN" altLang="en-US" sz="1200" dirty="0"/>
          </a:p>
        </p:txBody>
      </p:sp>
      <p:sp>
        <p:nvSpPr>
          <p:cNvPr id="43" name="文本框 42">
            <a:extLst>
              <a:ext uri="{FF2B5EF4-FFF2-40B4-BE49-F238E27FC236}">
                <a16:creationId xmlns:a16="http://schemas.microsoft.com/office/drawing/2014/main" id="{5268C3D2-B7C9-4C52-8F71-F2EC58DC17F6}"/>
              </a:ext>
            </a:extLst>
          </p:cNvPr>
          <p:cNvSpPr txBox="1"/>
          <p:nvPr/>
        </p:nvSpPr>
        <p:spPr>
          <a:xfrm>
            <a:off x="7613744" y="3027051"/>
            <a:ext cx="1031180" cy="553998"/>
          </a:xfrm>
          <a:prstGeom prst="rect">
            <a:avLst/>
          </a:prstGeom>
          <a:noFill/>
        </p:spPr>
        <p:txBody>
          <a:bodyPr wrap="none" rtlCol="0">
            <a:spAutoFit/>
          </a:bodyPr>
          <a:lstStyle/>
          <a:p>
            <a:r>
              <a:rPr lang="en-US" altLang="zh-CN" dirty="0"/>
              <a:t> </a:t>
            </a:r>
            <a:r>
              <a:rPr lang="en-US" altLang="zh-CN" sz="1200" dirty="0"/>
              <a:t>MDD</a:t>
            </a:r>
            <a:r>
              <a:rPr lang="zh-CN" altLang="en-US" sz="1200" dirty="0"/>
              <a:t>和</a:t>
            </a:r>
            <a:r>
              <a:rPr lang="en-US" altLang="zh-CN" sz="1200" dirty="0"/>
              <a:t>PTSD</a:t>
            </a:r>
          </a:p>
          <a:p>
            <a:r>
              <a:rPr lang="en-US" altLang="zh-CN" sz="1200" dirty="0"/>
              <a:t>       11%</a:t>
            </a:r>
            <a:endParaRPr lang="zh-CN" altLang="en-US" sz="1200" dirty="0"/>
          </a:p>
        </p:txBody>
      </p:sp>
      <p:sp>
        <p:nvSpPr>
          <p:cNvPr id="44" name="文本框 43">
            <a:extLst>
              <a:ext uri="{FF2B5EF4-FFF2-40B4-BE49-F238E27FC236}">
                <a16:creationId xmlns:a16="http://schemas.microsoft.com/office/drawing/2014/main" id="{C140096F-D645-4631-8225-CAAAC028ABD1}"/>
              </a:ext>
            </a:extLst>
          </p:cNvPr>
          <p:cNvSpPr txBox="1"/>
          <p:nvPr/>
        </p:nvSpPr>
        <p:spPr>
          <a:xfrm>
            <a:off x="8607918" y="3328983"/>
            <a:ext cx="558166" cy="923330"/>
          </a:xfrm>
          <a:prstGeom prst="rect">
            <a:avLst/>
          </a:prstGeom>
          <a:noFill/>
        </p:spPr>
        <p:txBody>
          <a:bodyPr wrap="none" rtlCol="0">
            <a:spAutoFit/>
          </a:bodyPr>
          <a:lstStyle/>
          <a:p>
            <a:r>
              <a:rPr lang="en-US" altLang="zh-CN" dirty="0"/>
              <a:t> </a:t>
            </a:r>
            <a:r>
              <a:rPr lang="en-US" altLang="zh-CN" sz="1200" dirty="0"/>
              <a:t>MDD</a:t>
            </a:r>
          </a:p>
          <a:p>
            <a:r>
              <a:rPr lang="en-US" altLang="zh-CN" sz="1200" dirty="0"/>
              <a:t>PTSD</a:t>
            </a:r>
          </a:p>
          <a:p>
            <a:r>
              <a:rPr lang="en-US" altLang="zh-CN" sz="1200" dirty="0"/>
              <a:t>AUD</a:t>
            </a:r>
          </a:p>
          <a:p>
            <a:r>
              <a:rPr lang="en-US" altLang="zh-CN" sz="1200" dirty="0"/>
              <a:t> 7%</a:t>
            </a:r>
            <a:endParaRPr lang="zh-CN" altLang="en-US" sz="1200" dirty="0"/>
          </a:p>
        </p:txBody>
      </p:sp>
      <p:sp>
        <p:nvSpPr>
          <p:cNvPr id="45" name="文本框 44">
            <a:extLst>
              <a:ext uri="{FF2B5EF4-FFF2-40B4-BE49-F238E27FC236}">
                <a16:creationId xmlns:a16="http://schemas.microsoft.com/office/drawing/2014/main" id="{655AFC0E-CCB8-46A0-968C-81B023261110}"/>
              </a:ext>
            </a:extLst>
          </p:cNvPr>
          <p:cNvSpPr txBox="1"/>
          <p:nvPr/>
        </p:nvSpPr>
        <p:spPr>
          <a:xfrm>
            <a:off x="9422027" y="3105677"/>
            <a:ext cx="667170" cy="923330"/>
          </a:xfrm>
          <a:prstGeom prst="rect">
            <a:avLst/>
          </a:prstGeom>
          <a:noFill/>
        </p:spPr>
        <p:txBody>
          <a:bodyPr wrap="none" rtlCol="0">
            <a:spAutoFit/>
          </a:bodyPr>
          <a:lstStyle/>
          <a:p>
            <a:r>
              <a:rPr lang="en-US" altLang="zh-CN" dirty="0"/>
              <a:t> </a:t>
            </a:r>
            <a:r>
              <a:rPr lang="en-US" altLang="zh-CN" sz="1200" dirty="0"/>
              <a:t>GAD</a:t>
            </a:r>
          </a:p>
          <a:p>
            <a:r>
              <a:rPr lang="en-US" altLang="zh-CN" sz="1200" dirty="0"/>
              <a:t> PTSD</a:t>
            </a:r>
          </a:p>
          <a:p>
            <a:r>
              <a:rPr lang="en-US" altLang="zh-CN" sz="1200" dirty="0"/>
              <a:t>  AUD</a:t>
            </a:r>
          </a:p>
          <a:p>
            <a:r>
              <a:rPr lang="en-US" altLang="zh-CN" sz="1200" dirty="0"/>
              <a:t>     0.2%</a:t>
            </a:r>
            <a:endParaRPr lang="zh-CN" altLang="en-US" sz="1200" dirty="0"/>
          </a:p>
        </p:txBody>
      </p:sp>
      <p:sp>
        <p:nvSpPr>
          <p:cNvPr id="46" name="文本框 45">
            <a:extLst>
              <a:ext uri="{FF2B5EF4-FFF2-40B4-BE49-F238E27FC236}">
                <a16:creationId xmlns:a16="http://schemas.microsoft.com/office/drawing/2014/main" id="{F2FCCD29-3C07-4CE0-B210-F8371D6F0769}"/>
              </a:ext>
            </a:extLst>
          </p:cNvPr>
          <p:cNvSpPr txBox="1"/>
          <p:nvPr/>
        </p:nvSpPr>
        <p:spPr>
          <a:xfrm>
            <a:off x="9044090" y="3728730"/>
            <a:ext cx="620683" cy="1107996"/>
          </a:xfrm>
          <a:prstGeom prst="rect">
            <a:avLst/>
          </a:prstGeom>
          <a:noFill/>
        </p:spPr>
        <p:txBody>
          <a:bodyPr wrap="none" rtlCol="0">
            <a:spAutoFit/>
          </a:bodyPr>
          <a:lstStyle/>
          <a:p>
            <a:r>
              <a:rPr lang="en-US" altLang="zh-CN" dirty="0"/>
              <a:t> </a:t>
            </a:r>
            <a:r>
              <a:rPr lang="en-US" altLang="zh-CN" sz="1200" dirty="0"/>
              <a:t>MDD</a:t>
            </a:r>
          </a:p>
          <a:p>
            <a:r>
              <a:rPr lang="en-US" altLang="zh-CN" sz="1200" dirty="0"/>
              <a:t>PTSD</a:t>
            </a:r>
          </a:p>
          <a:p>
            <a:r>
              <a:rPr lang="en-US" altLang="zh-CN" sz="1200" dirty="0"/>
              <a:t>AUD</a:t>
            </a:r>
          </a:p>
          <a:p>
            <a:r>
              <a:rPr lang="zh-CN" altLang="en-US" sz="1200" dirty="0"/>
              <a:t>和</a:t>
            </a:r>
            <a:r>
              <a:rPr lang="en-US" altLang="zh-CN" sz="1200" dirty="0"/>
              <a:t>GAD</a:t>
            </a:r>
          </a:p>
          <a:p>
            <a:r>
              <a:rPr lang="en-US" altLang="zh-CN" sz="1200" dirty="0"/>
              <a:t> 0.4%</a:t>
            </a:r>
            <a:endParaRPr lang="zh-CN" altLang="en-US" sz="1200" dirty="0"/>
          </a:p>
        </p:txBody>
      </p:sp>
      <p:sp>
        <p:nvSpPr>
          <p:cNvPr id="48" name="文本框 47">
            <a:extLst>
              <a:ext uri="{FF2B5EF4-FFF2-40B4-BE49-F238E27FC236}">
                <a16:creationId xmlns:a16="http://schemas.microsoft.com/office/drawing/2014/main" id="{B6577773-ECAD-4088-A202-74768A113207}"/>
              </a:ext>
            </a:extLst>
          </p:cNvPr>
          <p:cNvSpPr txBox="1"/>
          <p:nvPr/>
        </p:nvSpPr>
        <p:spPr>
          <a:xfrm>
            <a:off x="7502195" y="5041373"/>
            <a:ext cx="1167734" cy="553998"/>
          </a:xfrm>
          <a:prstGeom prst="rect">
            <a:avLst/>
          </a:prstGeom>
          <a:noFill/>
        </p:spPr>
        <p:txBody>
          <a:bodyPr wrap="square" rtlCol="0">
            <a:spAutoFit/>
          </a:bodyPr>
          <a:lstStyle/>
          <a:p>
            <a:pPr algn="ctr"/>
            <a:r>
              <a:rPr lang="en-US" altLang="zh-CN" dirty="0"/>
              <a:t> </a:t>
            </a:r>
            <a:r>
              <a:rPr lang="en-US" altLang="zh-CN" sz="1200" dirty="0"/>
              <a:t>MDD</a:t>
            </a:r>
            <a:r>
              <a:rPr lang="zh-CN" altLang="en-US" sz="1200" dirty="0"/>
              <a:t>和</a:t>
            </a:r>
            <a:r>
              <a:rPr lang="en-US" altLang="zh-CN" sz="1200" dirty="0"/>
              <a:t>AUD 1%</a:t>
            </a:r>
            <a:endParaRPr lang="zh-CN" altLang="en-US" sz="1200" dirty="0"/>
          </a:p>
        </p:txBody>
      </p:sp>
      <p:sp>
        <p:nvSpPr>
          <p:cNvPr id="49" name="文本框 48">
            <a:extLst>
              <a:ext uri="{FF2B5EF4-FFF2-40B4-BE49-F238E27FC236}">
                <a16:creationId xmlns:a16="http://schemas.microsoft.com/office/drawing/2014/main" id="{CBB2AAC9-FB3B-4DCC-8B37-6010AECF55F9}"/>
              </a:ext>
            </a:extLst>
          </p:cNvPr>
          <p:cNvSpPr txBox="1"/>
          <p:nvPr/>
        </p:nvSpPr>
        <p:spPr>
          <a:xfrm>
            <a:off x="8940121" y="5263765"/>
            <a:ext cx="1007007" cy="553998"/>
          </a:xfrm>
          <a:prstGeom prst="rect">
            <a:avLst/>
          </a:prstGeom>
          <a:noFill/>
        </p:spPr>
        <p:txBody>
          <a:bodyPr wrap="square" rtlCol="0">
            <a:spAutoFit/>
          </a:bodyPr>
          <a:lstStyle/>
          <a:p>
            <a:pPr algn="ctr"/>
            <a:r>
              <a:rPr lang="en-US" altLang="zh-CN" dirty="0"/>
              <a:t> </a:t>
            </a:r>
            <a:r>
              <a:rPr lang="en-US" altLang="zh-CN" sz="1200" dirty="0"/>
              <a:t>MDD</a:t>
            </a:r>
            <a:r>
              <a:rPr lang="zh-CN" altLang="en-US" sz="1200" dirty="0"/>
              <a:t>和</a:t>
            </a:r>
            <a:r>
              <a:rPr lang="en-US" altLang="zh-CN" sz="1200" dirty="0"/>
              <a:t>GAD</a:t>
            </a:r>
          </a:p>
          <a:p>
            <a:pPr algn="ctr"/>
            <a:r>
              <a:rPr lang="en-US" altLang="zh-CN" sz="1200" dirty="0"/>
              <a:t>4%</a:t>
            </a:r>
            <a:endParaRPr lang="zh-CN" altLang="en-US" sz="1200" dirty="0"/>
          </a:p>
        </p:txBody>
      </p:sp>
      <p:cxnSp>
        <p:nvCxnSpPr>
          <p:cNvPr id="51" name="直接箭头连接符 50">
            <a:extLst>
              <a:ext uri="{FF2B5EF4-FFF2-40B4-BE49-F238E27FC236}">
                <a16:creationId xmlns:a16="http://schemas.microsoft.com/office/drawing/2014/main" id="{078F376B-7014-4928-956B-E3A62B0D0748}"/>
              </a:ext>
            </a:extLst>
          </p:cNvPr>
          <p:cNvCxnSpPr>
            <a:cxnSpLocks/>
          </p:cNvCxnSpPr>
          <p:nvPr/>
        </p:nvCxnSpPr>
        <p:spPr>
          <a:xfrm flipV="1">
            <a:off x="8185858" y="4624246"/>
            <a:ext cx="595476" cy="5334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22CAD4EF-7ED0-4EB0-82CB-CA9854ED4A12}"/>
              </a:ext>
            </a:extLst>
          </p:cNvPr>
          <p:cNvCxnSpPr>
            <a:cxnSpLocks/>
          </p:cNvCxnSpPr>
          <p:nvPr/>
        </p:nvCxnSpPr>
        <p:spPr>
          <a:xfrm flipV="1">
            <a:off x="9404748" y="4985137"/>
            <a:ext cx="1" cy="3743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2BEFA9C4-C081-419C-9F35-48B745798A15}"/>
              </a:ext>
            </a:extLst>
          </p:cNvPr>
          <p:cNvSpPr txBox="1"/>
          <p:nvPr/>
        </p:nvSpPr>
        <p:spPr>
          <a:xfrm>
            <a:off x="10398174" y="5003809"/>
            <a:ext cx="1007007" cy="461665"/>
          </a:xfrm>
          <a:prstGeom prst="rect">
            <a:avLst/>
          </a:prstGeom>
          <a:noFill/>
        </p:spPr>
        <p:txBody>
          <a:bodyPr wrap="square" rtlCol="0">
            <a:spAutoFit/>
          </a:bodyPr>
          <a:lstStyle/>
          <a:p>
            <a:pPr algn="ctr"/>
            <a:r>
              <a:rPr lang="en-US" altLang="zh-CN" sz="1200" dirty="0"/>
              <a:t>PTSD</a:t>
            </a:r>
            <a:r>
              <a:rPr lang="zh-CN" altLang="en-US" sz="1200" dirty="0"/>
              <a:t>和</a:t>
            </a:r>
            <a:r>
              <a:rPr lang="en-US" altLang="zh-CN" sz="1200" dirty="0"/>
              <a:t>GAD</a:t>
            </a:r>
          </a:p>
          <a:p>
            <a:pPr algn="ctr"/>
            <a:r>
              <a:rPr lang="en-US" altLang="zh-CN" sz="1200" dirty="0"/>
              <a:t>1%</a:t>
            </a:r>
            <a:endParaRPr lang="zh-CN" altLang="en-US" sz="1200" dirty="0"/>
          </a:p>
        </p:txBody>
      </p:sp>
      <p:cxnSp>
        <p:nvCxnSpPr>
          <p:cNvPr id="59" name="直接箭头连接符 58">
            <a:extLst>
              <a:ext uri="{FF2B5EF4-FFF2-40B4-BE49-F238E27FC236}">
                <a16:creationId xmlns:a16="http://schemas.microsoft.com/office/drawing/2014/main" id="{B8475417-52E4-4C4E-B0EC-09E83C484050}"/>
              </a:ext>
            </a:extLst>
          </p:cNvPr>
          <p:cNvCxnSpPr>
            <a:cxnSpLocks/>
          </p:cNvCxnSpPr>
          <p:nvPr/>
        </p:nvCxnSpPr>
        <p:spPr>
          <a:xfrm flipH="1" flipV="1">
            <a:off x="10022051" y="4502133"/>
            <a:ext cx="613576" cy="52378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90AFA352-18C4-44D2-9684-852F07AB6AE4}"/>
              </a:ext>
            </a:extLst>
          </p:cNvPr>
          <p:cNvSpPr txBox="1"/>
          <p:nvPr/>
        </p:nvSpPr>
        <p:spPr>
          <a:xfrm>
            <a:off x="7107087" y="5798746"/>
            <a:ext cx="4031873" cy="276999"/>
          </a:xfrm>
          <a:prstGeom prst="rect">
            <a:avLst/>
          </a:prstGeom>
          <a:noFill/>
        </p:spPr>
        <p:txBody>
          <a:bodyPr wrap="none" rtlCol="0">
            <a:spAutoFit/>
          </a:bodyPr>
          <a:lstStyle/>
          <a:p>
            <a:r>
              <a:rPr lang="zh-CN" altLang="en-US" sz="1200" b="1" dirty="0"/>
              <a:t>各类精神类疾病存在很强的共病性，蕴含共同的底层机理</a:t>
            </a:r>
          </a:p>
        </p:txBody>
      </p:sp>
    </p:spTree>
    <p:extLst>
      <p:ext uri="{BB962C8B-B14F-4D97-AF65-F5344CB8AC3E}">
        <p14:creationId xmlns:p14="http://schemas.microsoft.com/office/powerpoint/2010/main" val="993487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焦虑、抑郁和成瘾</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a:xfrm>
            <a:off x="695325" y="854157"/>
            <a:ext cx="10808740" cy="417513"/>
          </a:xfrm>
        </p:spPr>
        <p:txBody>
          <a:bodyPr>
            <a:normAutofit/>
          </a:bodyPr>
          <a:lstStyle/>
          <a:p>
            <a:r>
              <a:rPr lang="zh-CN" altLang="en-US" dirty="0"/>
              <a:t>成瘾</a:t>
            </a:r>
            <a:r>
              <a:rPr lang="en-US" altLang="zh-CN" dirty="0"/>
              <a:t>—</a:t>
            </a:r>
            <a:r>
              <a:rPr lang="zh-CN" altLang="en-US" dirty="0"/>
              <a:t>习惯的形成</a:t>
            </a:r>
          </a:p>
        </p:txBody>
      </p:sp>
      <p:sp>
        <p:nvSpPr>
          <p:cNvPr id="7" name="矩形 6">
            <a:extLst>
              <a:ext uri="{FF2B5EF4-FFF2-40B4-BE49-F238E27FC236}">
                <a16:creationId xmlns:a16="http://schemas.microsoft.com/office/drawing/2014/main" id="{6F93EF8F-955D-446E-97F2-96D671089780}"/>
              </a:ext>
            </a:extLst>
          </p:cNvPr>
          <p:cNvSpPr/>
          <p:nvPr/>
        </p:nvSpPr>
        <p:spPr>
          <a:xfrm rot="10800000" flipH="1" flipV="1">
            <a:off x="557049" y="3529432"/>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89E5FC31-58F8-4391-9C34-D2FDCF79262A}"/>
              </a:ext>
            </a:extLst>
          </p:cNvPr>
          <p:cNvSpPr/>
          <p:nvPr/>
        </p:nvSpPr>
        <p:spPr>
          <a:xfrm rot="10800000" flipH="1" flipV="1">
            <a:off x="283780" y="3669416"/>
            <a:ext cx="5728137"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3388357-2867-4005-8B6D-752ADBB12D9B}"/>
              </a:ext>
            </a:extLst>
          </p:cNvPr>
          <p:cNvPicPr>
            <a:picLocks noChangeAspect="1"/>
          </p:cNvPicPr>
          <p:nvPr/>
        </p:nvPicPr>
        <p:blipFill>
          <a:blip r:embed="rId3"/>
          <a:stretch>
            <a:fillRect/>
          </a:stretch>
        </p:blipFill>
        <p:spPr>
          <a:xfrm>
            <a:off x="7032611" y="2024311"/>
            <a:ext cx="2593975" cy="2328545"/>
          </a:xfrm>
          <a:prstGeom prst="rect">
            <a:avLst/>
          </a:prstGeom>
        </p:spPr>
      </p:pic>
      <p:pic>
        <p:nvPicPr>
          <p:cNvPr id="11" name="图片 10">
            <a:extLst>
              <a:ext uri="{FF2B5EF4-FFF2-40B4-BE49-F238E27FC236}">
                <a16:creationId xmlns:a16="http://schemas.microsoft.com/office/drawing/2014/main" id="{2C8CA991-3C7B-4036-87DC-6F67A4110645}"/>
              </a:ext>
            </a:extLst>
          </p:cNvPr>
          <p:cNvPicPr>
            <a:picLocks noChangeAspect="1"/>
          </p:cNvPicPr>
          <p:nvPr/>
        </p:nvPicPr>
        <p:blipFill>
          <a:blip r:embed="rId4"/>
          <a:stretch>
            <a:fillRect/>
          </a:stretch>
        </p:blipFill>
        <p:spPr>
          <a:xfrm>
            <a:off x="9546021" y="2014151"/>
            <a:ext cx="2362200" cy="2338705"/>
          </a:xfrm>
          <a:prstGeom prst="rect">
            <a:avLst/>
          </a:prstGeom>
        </p:spPr>
      </p:pic>
      <p:sp>
        <p:nvSpPr>
          <p:cNvPr id="13" name="文本框 12">
            <a:extLst>
              <a:ext uri="{FF2B5EF4-FFF2-40B4-BE49-F238E27FC236}">
                <a16:creationId xmlns:a16="http://schemas.microsoft.com/office/drawing/2014/main" id="{C599B71D-64B5-4D85-9708-54EF973A97EB}"/>
              </a:ext>
            </a:extLst>
          </p:cNvPr>
          <p:cNvSpPr txBox="1"/>
          <p:nvPr/>
        </p:nvSpPr>
        <p:spPr>
          <a:xfrm>
            <a:off x="3867019" y="5027009"/>
            <a:ext cx="6096000" cy="1200329"/>
          </a:xfrm>
          <a:prstGeom prst="rect">
            <a:avLst/>
          </a:prstGeom>
          <a:noFill/>
        </p:spPr>
        <p:txBody>
          <a:bodyPr wrap="square">
            <a:spAutoFit/>
          </a:bodyPr>
          <a:lstStyle/>
          <a:p>
            <a:pPr indent="266700" algn="just"/>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神奇的瘾之感悟：严格来说，我们拥有的经验并据此生活本身就是一种瘾症，一种沉湎过去、维护形象的瘾。如何不依据过去、过崭新有创造力的生活是我们每个人都需要但很难做到的一件事。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左大括号 13">
            <a:extLst>
              <a:ext uri="{FF2B5EF4-FFF2-40B4-BE49-F238E27FC236}">
                <a16:creationId xmlns:a16="http://schemas.microsoft.com/office/drawing/2014/main" id="{74004570-2DB6-4780-B588-02A60F04F11B}"/>
              </a:ext>
            </a:extLst>
          </p:cNvPr>
          <p:cNvSpPr/>
          <p:nvPr/>
        </p:nvSpPr>
        <p:spPr>
          <a:xfrm>
            <a:off x="938702" y="2355623"/>
            <a:ext cx="304800" cy="1313793"/>
          </a:xfrm>
          <a:prstGeom prst="leftBrac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0"/>
              <a:effectLst>
                <a:outerShdw blurRad="38100" dist="19050" dir="2700000" algn="tl" rotWithShape="0">
                  <a:schemeClr val="dk1">
                    <a:alpha val="40000"/>
                  </a:schemeClr>
                </a:outerShdw>
              </a:effectLst>
            </a:endParaRPr>
          </a:p>
        </p:txBody>
      </p:sp>
      <p:sp>
        <p:nvSpPr>
          <p:cNvPr id="15" name="文本框 14">
            <a:extLst>
              <a:ext uri="{FF2B5EF4-FFF2-40B4-BE49-F238E27FC236}">
                <a16:creationId xmlns:a16="http://schemas.microsoft.com/office/drawing/2014/main" id="{A8C76D77-191E-4133-A608-F93EED953884}"/>
              </a:ext>
            </a:extLst>
          </p:cNvPr>
          <p:cNvSpPr txBox="1"/>
          <p:nvPr/>
        </p:nvSpPr>
        <p:spPr>
          <a:xfrm>
            <a:off x="1243502" y="2221984"/>
            <a:ext cx="5247035" cy="1631216"/>
          </a:xfrm>
          <a:prstGeom prst="rect">
            <a:avLst/>
          </a:prstGeom>
          <a:noFill/>
        </p:spPr>
        <p:txBody>
          <a:bodyPr wrap="square" rtlCol="0">
            <a:spAutoFit/>
          </a:bodyPr>
          <a:lstStyle/>
          <a:p>
            <a:r>
              <a:rPr lang="zh-CN" altLang="en-US" sz="2000" b="1" dirty="0"/>
              <a:t> 抑郁症</a:t>
            </a:r>
            <a:r>
              <a:rPr lang="en-US" altLang="zh-CN" sz="2000" b="1" dirty="0"/>
              <a:t>: </a:t>
            </a:r>
            <a:r>
              <a:rPr lang="zh-CN" altLang="en-US" sz="2000" b="1" dirty="0"/>
              <a:t>大脑根据过去的预测毫不   留情的从预算中提取能量</a:t>
            </a:r>
            <a:endParaRPr lang="en-US" altLang="zh-CN" sz="2000" b="1" dirty="0"/>
          </a:p>
          <a:p>
            <a:endParaRPr lang="en-US" altLang="zh-CN" sz="2000" b="1" dirty="0"/>
          </a:p>
          <a:p>
            <a:endParaRPr lang="en-US" altLang="zh-CN" sz="2000" b="1" dirty="0"/>
          </a:p>
          <a:p>
            <a:r>
              <a:rPr lang="en-US" altLang="zh-CN" sz="2000" b="1" dirty="0"/>
              <a:t> </a:t>
            </a:r>
            <a:r>
              <a:rPr lang="zh-CN" altLang="en-US" sz="2000" b="1" dirty="0"/>
              <a:t>焦虑：大脑疯狂的习惯性预测危险</a:t>
            </a:r>
          </a:p>
        </p:txBody>
      </p:sp>
      <p:pic>
        <p:nvPicPr>
          <p:cNvPr id="4" name="图片 3">
            <a:extLst>
              <a:ext uri="{FF2B5EF4-FFF2-40B4-BE49-F238E27FC236}">
                <a16:creationId xmlns:a16="http://schemas.microsoft.com/office/drawing/2014/main" id="{6AA62D75-052B-49C4-ACAF-BBA2356C1531}"/>
              </a:ext>
            </a:extLst>
          </p:cNvPr>
          <p:cNvPicPr>
            <a:picLocks noChangeAspect="1"/>
          </p:cNvPicPr>
          <p:nvPr/>
        </p:nvPicPr>
        <p:blipFill>
          <a:blip r:embed="rId5"/>
          <a:stretch>
            <a:fillRect/>
          </a:stretch>
        </p:blipFill>
        <p:spPr>
          <a:xfrm>
            <a:off x="1678892" y="4665103"/>
            <a:ext cx="2049958" cy="1562235"/>
          </a:xfrm>
          <a:prstGeom prst="rect">
            <a:avLst/>
          </a:prstGeom>
        </p:spPr>
      </p:pic>
    </p:spTree>
    <p:extLst>
      <p:ext uri="{BB962C8B-B14F-4D97-AF65-F5344CB8AC3E}">
        <p14:creationId xmlns:p14="http://schemas.microsoft.com/office/powerpoint/2010/main" val="482685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80EF37D1-E64E-4C59-9394-628DF184E761}"/>
              </a:ext>
            </a:extLst>
          </p:cNvPr>
          <p:cNvGrpSpPr/>
          <p:nvPr/>
        </p:nvGrpSpPr>
        <p:grpSpPr>
          <a:xfrm>
            <a:off x="694908" y="1973824"/>
            <a:ext cx="8936771" cy="1300560"/>
            <a:chOff x="694909" y="2134098"/>
            <a:chExt cx="3660762" cy="1300560"/>
          </a:xfrm>
        </p:grpSpPr>
        <p:sp>
          <p:nvSpPr>
            <p:cNvPr id="14" name="Text Placeholder 2">
              <a:extLst>
                <a:ext uri="{FF2B5EF4-FFF2-40B4-BE49-F238E27FC236}">
                  <a16:creationId xmlns:a16="http://schemas.microsoft.com/office/drawing/2014/main" id="{35C737C1-D264-44E2-868B-3764085CEBED}"/>
                </a:ext>
              </a:extLst>
            </p:cNvPr>
            <p:cNvSpPr txBox="1">
              <a:spLocks/>
            </p:cNvSpPr>
            <p:nvPr/>
          </p:nvSpPr>
          <p:spPr>
            <a:xfrm>
              <a:off x="748266" y="2470577"/>
              <a:ext cx="3607405" cy="964081"/>
            </a:xfrm>
            <a:prstGeom prst="rect">
              <a:avLst/>
            </a:prstGeom>
            <a:noFill/>
          </p:spPr>
          <p:txBody>
            <a:bodyPr lIns="0" tIns="0" rIns="0" bIns="0" anchor="ctr" anchorCtr="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6000" dirty="0">
                  <a:solidFill>
                    <a:schemeClr val="bg1"/>
                  </a:solidFill>
                  <a:latin typeface="微软雅黑" panose="020B0503020204020204" pitchFamily="34" charset="-122"/>
                  <a:ea typeface="微软雅黑" panose="020B0503020204020204" pitchFamily="34" charset="-122"/>
                </a:rPr>
                <a:t>总结和感悟</a:t>
              </a:r>
              <a:endParaRPr lang="en-US" altLang="zh-CN" sz="2000"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F3DCB469-BEF3-4FF4-84DC-7F7420F1C9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17363" y="2134098"/>
              <a:ext cx="338308" cy="338308"/>
            </a:xfrm>
            <a:prstGeom prst="rect">
              <a:avLst/>
            </a:prstGeom>
          </p:spPr>
        </p:pic>
        <p:cxnSp>
          <p:nvCxnSpPr>
            <p:cNvPr id="16" name="直接连接符 15">
              <a:extLst>
                <a:ext uri="{FF2B5EF4-FFF2-40B4-BE49-F238E27FC236}">
                  <a16:creationId xmlns:a16="http://schemas.microsoft.com/office/drawing/2014/main" id="{4546253F-91AC-45FA-8B8D-DD076119C05E}"/>
                </a:ext>
              </a:extLst>
            </p:cNvPr>
            <p:cNvCxnSpPr>
              <a:cxnSpLocks/>
            </p:cNvCxnSpPr>
            <p:nvPr/>
          </p:nvCxnSpPr>
          <p:spPr>
            <a:xfrm flipH="1">
              <a:off x="3025589" y="2300621"/>
              <a:ext cx="900953"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9ED3EB1-7E3C-4B0A-AABE-2C0F2A26001D}"/>
                </a:ext>
              </a:extLst>
            </p:cNvPr>
            <p:cNvCxnSpPr>
              <a:cxnSpLocks/>
            </p:cNvCxnSpPr>
            <p:nvPr/>
          </p:nvCxnSpPr>
          <p:spPr>
            <a:xfrm flipH="1">
              <a:off x="694909" y="3434658"/>
              <a:ext cx="3047856"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0798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54">
            <a:extLst>
              <a:ext uri="{FF2B5EF4-FFF2-40B4-BE49-F238E27FC236}">
                <a16:creationId xmlns:a16="http://schemas.microsoft.com/office/drawing/2014/main" id="{F0F78A5E-B72F-48C6-9D6C-332EC555297E}"/>
              </a:ext>
            </a:extLst>
          </p:cNvPr>
          <p:cNvSpPr>
            <a:spLocks noGrp="1"/>
          </p:cNvSpPr>
          <p:nvPr>
            <p:ph type="title"/>
          </p:nvPr>
        </p:nvSpPr>
        <p:spPr/>
        <p:txBody>
          <a:bodyPr/>
          <a:lstStyle/>
          <a:p>
            <a:r>
              <a:rPr lang="zh-CN" altLang="en-US" dirty="0"/>
              <a:t>总结和感悟</a:t>
            </a:r>
          </a:p>
        </p:txBody>
      </p:sp>
      <p:sp>
        <p:nvSpPr>
          <p:cNvPr id="57" name="文本占位符 56">
            <a:extLst>
              <a:ext uri="{FF2B5EF4-FFF2-40B4-BE49-F238E27FC236}">
                <a16:creationId xmlns:a16="http://schemas.microsoft.com/office/drawing/2014/main" id="{D5DB5426-B85E-47F2-B6F8-AAD7ACC55E23}"/>
              </a:ext>
            </a:extLst>
          </p:cNvPr>
          <p:cNvSpPr>
            <a:spLocks noGrp="1"/>
          </p:cNvSpPr>
          <p:nvPr>
            <p:ph type="body" sz="quarter" idx="14"/>
          </p:nvPr>
        </p:nvSpPr>
        <p:spPr>
          <a:xfrm>
            <a:off x="695325" y="947510"/>
            <a:ext cx="10808740" cy="417513"/>
          </a:xfrm>
        </p:spPr>
        <p:txBody>
          <a:bodyPr/>
          <a:lstStyle/>
          <a:p>
            <a:r>
              <a:rPr lang="zh-CN" altLang="en-US" dirty="0"/>
              <a:t>构建理论出发</a:t>
            </a:r>
          </a:p>
        </p:txBody>
      </p:sp>
      <p:sp>
        <p:nvSpPr>
          <p:cNvPr id="7" name="矩形 6">
            <a:extLst>
              <a:ext uri="{FF2B5EF4-FFF2-40B4-BE49-F238E27FC236}">
                <a16:creationId xmlns:a16="http://schemas.microsoft.com/office/drawing/2014/main" id="{B7C810D8-124B-4269-8C90-DC17AE5B1760}"/>
              </a:ext>
            </a:extLst>
          </p:cNvPr>
          <p:cNvSpPr/>
          <p:nvPr/>
        </p:nvSpPr>
        <p:spPr>
          <a:xfrm rot="10800000" flipH="1" flipV="1">
            <a:off x="579711" y="1568224"/>
            <a:ext cx="11212896" cy="3543021"/>
          </a:xfrm>
          <a:prstGeom prst="rect">
            <a:avLst/>
          </a:prstGeom>
        </p:spPr>
        <p:txBody>
          <a:bodyPr wrap="square" lIns="0" tIns="0" rIns="0" bIns="0">
            <a:spAutoFit/>
          </a:bodyPr>
          <a:lstStyle/>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情绪、压力甚至疼痛都是可以主动构建的</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 精神疾病如果采用构建理论出发，放弃“本质”的想法，可以解释一些遗留已久的问题：为什么这么多疾病具有相同的症状？为什么这么多人同时患焦虑和抑郁？各种病的界限似乎变得模糊了起来</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“心理”有关的重大疾病，都源于身体预算的长期失衡以及泛滥的炎症</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51A42C66-F374-4B05-B812-CEABE15FA52A}"/>
              </a:ext>
            </a:extLst>
          </p:cNvPr>
          <p:cNvPicPr>
            <a:picLocks noChangeAspect="1"/>
          </p:cNvPicPr>
          <p:nvPr/>
        </p:nvPicPr>
        <p:blipFill>
          <a:blip r:embed="rId3"/>
          <a:stretch>
            <a:fillRect/>
          </a:stretch>
        </p:blipFill>
        <p:spPr>
          <a:xfrm>
            <a:off x="4472352" y="3429000"/>
            <a:ext cx="7625056" cy="3136490"/>
          </a:xfrm>
          <a:prstGeom prst="rect">
            <a:avLst/>
          </a:prstGeom>
        </p:spPr>
      </p:pic>
    </p:spTree>
    <p:extLst>
      <p:ext uri="{BB962C8B-B14F-4D97-AF65-F5344CB8AC3E}">
        <p14:creationId xmlns:p14="http://schemas.microsoft.com/office/powerpoint/2010/main" val="20624568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54">
            <a:extLst>
              <a:ext uri="{FF2B5EF4-FFF2-40B4-BE49-F238E27FC236}">
                <a16:creationId xmlns:a16="http://schemas.microsoft.com/office/drawing/2014/main" id="{F0F78A5E-B72F-48C6-9D6C-332EC555297E}"/>
              </a:ext>
            </a:extLst>
          </p:cNvPr>
          <p:cNvSpPr>
            <a:spLocks noGrp="1"/>
          </p:cNvSpPr>
          <p:nvPr>
            <p:ph type="title"/>
          </p:nvPr>
        </p:nvSpPr>
        <p:spPr/>
        <p:txBody>
          <a:bodyPr/>
          <a:lstStyle/>
          <a:p>
            <a:r>
              <a:rPr lang="zh-CN" altLang="en-US" dirty="0"/>
              <a:t>总结和感悟</a:t>
            </a:r>
          </a:p>
        </p:txBody>
      </p:sp>
      <p:sp>
        <p:nvSpPr>
          <p:cNvPr id="57" name="文本占位符 56">
            <a:extLst>
              <a:ext uri="{FF2B5EF4-FFF2-40B4-BE49-F238E27FC236}">
                <a16:creationId xmlns:a16="http://schemas.microsoft.com/office/drawing/2014/main" id="{D5DB5426-B85E-47F2-B6F8-AAD7ACC55E23}"/>
              </a:ext>
            </a:extLst>
          </p:cNvPr>
          <p:cNvSpPr>
            <a:spLocks noGrp="1"/>
          </p:cNvSpPr>
          <p:nvPr>
            <p:ph type="body" sz="quarter" idx="14"/>
          </p:nvPr>
        </p:nvSpPr>
        <p:spPr>
          <a:xfrm>
            <a:off x="687935" y="1065855"/>
            <a:ext cx="10808740" cy="417513"/>
          </a:xfrm>
        </p:spPr>
        <p:txBody>
          <a:bodyPr/>
          <a:lstStyle/>
          <a:p>
            <a:r>
              <a:rPr lang="zh-CN" altLang="en-US" dirty="0"/>
              <a:t>发挥主动性</a:t>
            </a:r>
          </a:p>
        </p:txBody>
      </p:sp>
      <p:sp>
        <p:nvSpPr>
          <p:cNvPr id="8" name="矩形 7">
            <a:extLst>
              <a:ext uri="{FF2B5EF4-FFF2-40B4-BE49-F238E27FC236}">
                <a16:creationId xmlns:a16="http://schemas.microsoft.com/office/drawing/2014/main" id="{B4EC14BA-367D-4F86-B502-7DF2ECD236AA}"/>
              </a:ext>
            </a:extLst>
          </p:cNvPr>
          <p:cNvSpPr/>
          <p:nvPr/>
        </p:nvSpPr>
        <p:spPr>
          <a:xfrm rot="10800000" flipH="1" flipV="1">
            <a:off x="695325" y="1754181"/>
            <a:ext cx="5728137" cy="4681794"/>
          </a:xfrm>
          <a:prstGeom prst="rect">
            <a:avLst/>
          </a:prstGeom>
        </p:spPr>
        <p:txBody>
          <a:bodyPr wrap="square" lIns="0" tIns="0" rIns="0" bIns="0">
            <a:spAutoFit/>
          </a:bodyPr>
          <a:lstStyle/>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压力并不全来自外部世界，我们自己构建了压力</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正视积极压力：挑战自我，学习一门新课程</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钝化消极压力：和好朋友吵架</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逃离无解的压力：长期贫困、受辱或孤独</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成为细粒度情绪的人，更加了解自己的情绪</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ct val="150000"/>
              </a:lnSpc>
              <a:spcAft>
                <a:spcPts val="800"/>
              </a:spcAft>
              <a:buFont typeface="Wingdings" panose="05000000000000000000" pitchFamily="2" charset="2"/>
              <a:buChar char="l"/>
              <a:defRPr/>
            </a:pP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27662A90-9144-45F7-94A5-96D498BE1B2A}"/>
              </a:ext>
            </a:extLst>
          </p:cNvPr>
          <p:cNvPicPr>
            <a:picLocks noChangeAspect="1"/>
          </p:cNvPicPr>
          <p:nvPr/>
        </p:nvPicPr>
        <p:blipFill>
          <a:blip r:embed="rId3"/>
          <a:stretch>
            <a:fillRect/>
          </a:stretch>
        </p:blipFill>
        <p:spPr>
          <a:xfrm>
            <a:off x="7095280" y="438765"/>
            <a:ext cx="4108747" cy="6082696"/>
          </a:xfrm>
          <a:prstGeom prst="rect">
            <a:avLst/>
          </a:prstGeom>
        </p:spPr>
      </p:pic>
    </p:spTree>
    <p:extLst>
      <p:ext uri="{BB962C8B-B14F-4D97-AF65-F5344CB8AC3E}">
        <p14:creationId xmlns:p14="http://schemas.microsoft.com/office/powerpoint/2010/main" val="2100215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54">
            <a:extLst>
              <a:ext uri="{FF2B5EF4-FFF2-40B4-BE49-F238E27FC236}">
                <a16:creationId xmlns:a16="http://schemas.microsoft.com/office/drawing/2014/main" id="{F0F78A5E-B72F-48C6-9D6C-332EC555297E}"/>
              </a:ext>
            </a:extLst>
          </p:cNvPr>
          <p:cNvSpPr>
            <a:spLocks noGrp="1"/>
          </p:cNvSpPr>
          <p:nvPr>
            <p:ph type="title"/>
          </p:nvPr>
        </p:nvSpPr>
        <p:spPr/>
        <p:txBody>
          <a:bodyPr/>
          <a:lstStyle/>
          <a:p>
            <a:r>
              <a:rPr lang="zh-CN" altLang="en-US" dirty="0"/>
              <a:t>总结和感悟</a:t>
            </a:r>
          </a:p>
        </p:txBody>
      </p:sp>
      <p:sp>
        <p:nvSpPr>
          <p:cNvPr id="57" name="文本占位符 56">
            <a:extLst>
              <a:ext uri="{FF2B5EF4-FFF2-40B4-BE49-F238E27FC236}">
                <a16:creationId xmlns:a16="http://schemas.microsoft.com/office/drawing/2014/main" id="{D5DB5426-B85E-47F2-B6F8-AAD7ACC55E23}"/>
              </a:ext>
            </a:extLst>
          </p:cNvPr>
          <p:cNvSpPr>
            <a:spLocks noGrp="1"/>
          </p:cNvSpPr>
          <p:nvPr>
            <p:ph type="body" sz="quarter" idx="14"/>
          </p:nvPr>
        </p:nvSpPr>
        <p:spPr>
          <a:xfrm>
            <a:off x="695325" y="1201666"/>
            <a:ext cx="10808740" cy="417513"/>
          </a:xfrm>
        </p:spPr>
        <p:txBody>
          <a:bodyPr/>
          <a:lstStyle/>
          <a:p>
            <a:r>
              <a:rPr lang="zh-CN" altLang="en-US" dirty="0"/>
              <a:t>小小的感悟</a:t>
            </a:r>
          </a:p>
        </p:txBody>
      </p:sp>
      <p:sp>
        <p:nvSpPr>
          <p:cNvPr id="58" name="文本占位符 57">
            <a:extLst>
              <a:ext uri="{FF2B5EF4-FFF2-40B4-BE49-F238E27FC236}">
                <a16:creationId xmlns:a16="http://schemas.microsoft.com/office/drawing/2014/main" id="{FB7A17EB-67FC-4118-B6D3-226F6EEE4191}"/>
              </a:ext>
            </a:extLst>
          </p:cNvPr>
          <p:cNvSpPr>
            <a:spLocks noGrp="1"/>
          </p:cNvSpPr>
          <p:nvPr>
            <p:ph type="body" sz="quarter" idx="15"/>
          </p:nvPr>
        </p:nvSpPr>
        <p:spPr>
          <a:xfrm>
            <a:off x="695325" y="2708897"/>
            <a:ext cx="10801350" cy="417513"/>
          </a:xfrm>
        </p:spPr>
        <p:txBody>
          <a:bodyPr>
            <a:noAutofit/>
          </a:bodyPr>
          <a:lstStyle/>
          <a:p>
            <a:pPr marL="285750" indent="-285750" algn="just" hangingPunct="0">
              <a:lnSpc>
                <a:spcPts val="1800"/>
              </a:lnSpc>
              <a:spcAft>
                <a:spcPts val="800"/>
              </a:spcAft>
              <a:buFont typeface="Wingdings" panose="05000000000000000000" pitchFamily="2" charset="2"/>
              <a:buChar char="l"/>
              <a:defRPr/>
            </a:pPr>
            <a:r>
              <a:rPr lang="zh-CN" altLang="en-US" sz="1800" dirty="0">
                <a:solidFill>
                  <a:schemeClr val="tx1">
                    <a:lumMod val="65000"/>
                    <a:lumOff val="35000"/>
                  </a:schemeClr>
                </a:solidFill>
              </a:rPr>
              <a:t>患有精神疾病的人承受着巨大的痛苦，非常可怜，</a:t>
            </a: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只从生物学角度来看待抑郁症也许是不对的</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618CC1F-E7A2-4C69-9871-1DA70E7B8433}"/>
              </a:ext>
            </a:extLst>
          </p:cNvPr>
          <p:cNvSpPr txBox="1"/>
          <p:nvPr/>
        </p:nvSpPr>
        <p:spPr>
          <a:xfrm>
            <a:off x="609599" y="3388282"/>
            <a:ext cx="6096000" cy="327141"/>
          </a:xfrm>
          <a:prstGeom prst="rect">
            <a:avLst/>
          </a:prstGeom>
          <a:noFill/>
        </p:spPr>
        <p:txBody>
          <a:bodyPr wrap="square">
            <a:spAutoFit/>
          </a:bodyPr>
          <a:lstStyle/>
          <a:p>
            <a:pPr marL="285750" indent="-285750" algn="just" hangingPunct="0">
              <a:lnSpc>
                <a:spcPts val="1800"/>
              </a:lnSpc>
              <a:spcAft>
                <a:spcPts val="800"/>
              </a:spcAft>
              <a:buFont typeface="Wingdings" panose="05000000000000000000" pitchFamily="2" charset="2"/>
              <a:buChar char="l"/>
              <a:defRPr/>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我们生活在一个科技空前发达，却多么寂寞的时代啊</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274C65D-7BA2-49D5-9A05-0A5C89CDABDE}"/>
              </a:ext>
            </a:extLst>
          </p:cNvPr>
          <p:cNvSpPr txBox="1"/>
          <p:nvPr/>
        </p:nvSpPr>
        <p:spPr>
          <a:xfrm>
            <a:off x="609599" y="4094314"/>
            <a:ext cx="9722069" cy="553998"/>
          </a:xfrm>
          <a:prstGeom prst="rect">
            <a:avLst/>
          </a:prstGeom>
          <a:noFill/>
        </p:spPr>
        <p:txBody>
          <a:bodyPr wrap="square">
            <a:spAutoFit/>
          </a:bodyPr>
          <a:lstStyle/>
          <a:p>
            <a:pPr marL="285750" indent="-285750" algn="just" hangingPunct="0">
              <a:lnSpc>
                <a:spcPts val="1800"/>
              </a:lnSpc>
              <a:spcAft>
                <a:spcPts val="800"/>
              </a:spcAft>
              <a:buFont typeface="Wingdings" panose="05000000000000000000" pitchFamily="2" charset="2"/>
              <a:buChar char="l"/>
              <a:defRPr/>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从小耳濡目染的消费主义观念和无休止的娱乐，拨开这些后人们的精神如此的空虚，正因如此，每个人都应该多关注一点自己的心理健康</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1C76936D-02C8-422F-BAE5-87D8E7635AD2}"/>
              </a:ext>
            </a:extLst>
          </p:cNvPr>
          <p:cNvSpPr txBox="1"/>
          <p:nvPr/>
        </p:nvSpPr>
        <p:spPr>
          <a:xfrm>
            <a:off x="609600" y="2073832"/>
            <a:ext cx="6096000" cy="323165"/>
          </a:xfrm>
          <a:prstGeom prst="rect">
            <a:avLst/>
          </a:prstGeom>
          <a:noFill/>
        </p:spPr>
        <p:txBody>
          <a:bodyPr wrap="square">
            <a:spAutoFit/>
          </a:bodyPr>
          <a:lstStyle/>
          <a:p>
            <a:pPr marL="285750" indent="-285750" algn="just" hangingPunct="0">
              <a:lnSpc>
                <a:spcPts val="1800"/>
              </a:lnSpc>
              <a:spcAft>
                <a:spcPts val="800"/>
              </a:spcAft>
              <a:buFont typeface="Wingdings" panose="05000000000000000000" pitchFamily="2" charset="2"/>
              <a:buChar char="l"/>
              <a:defRPr/>
            </a:pPr>
            <a:r>
              <a:rPr lang="zh-CN" altLang="en-US" sz="1800" dirty="0">
                <a:solidFill>
                  <a:schemeClr val="tx1">
                    <a:lumMod val="65000"/>
                    <a:lumOff val="35000"/>
                  </a:schemeClr>
                </a:solidFill>
                <a:latin typeface="微软雅黑" panose="020B0503020204020204" pitchFamily="34" charset="-122"/>
                <a:ea typeface="微软雅黑" panose="020B0503020204020204" pitchFamily="34" charset="-122"/>
              </a:rPr>
              <a:t>如果想学点什么，心理学这门学科很有优势</a:t>
            </a:r>
            <a:endParaRPr lang="en-US" altLang="zh-CN" sz="18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2700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xEl>
                                              <p:pRg st="0" end="0"/>
                                            </p:txEl>
                                          </p:spTgt>
                                        </p:tgtEl>
                                        <p:attrNameLst>
                                          <p:attrName>style.visibility</p:attrName>
                                        </p:attrNameLst>
                                      </p:cBhvr>
                                      <p:to>
                                        <p:strVal val="visible"/>
                                      </p:to>
                                    </p:set>
                                    <p:animEffect transition="in" filter="fade">
                                      <p:cBhvr>
                                        <p:cTn id="12" dur="500"/>
                                        <p:tgtEl>
                                          <p:spTgt spid="5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P spid="6" grpId="0"/>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320420" y="1492468"/>
            <a:ext cx="10791380" cy="1807779"/>
          </a:xfrm>
        </p:spPr>
        <p:txBody>
          <a:bodyPr/>
          <a:lstStyle/>
          <a:p>
            <a:r>
              <a:rPr lang="en-US" altLang="zh-CN" sz="6600" dirty="0">
                <a:latin typeface="微软雅黑" panose="020B0503020204020204" pitchFamily="34" charset="-122"/>
                <a:ea typeface="微软雅黑" panose="020B0503020204020204" pitchFamily="34" charset="-122"/>
                <a:cs typeface="Arial" panose="020B0604020202020204" pitchFamily="34" charset="0"/>
                <a:sym typeface="+mn-lt"/>
              </a:rPr>
              <a:t>Wish everybody</a:t>
            </a:r>
            <a:r>
              <a:rPr lang="zh-CN" altLang="en-US" sz="6600" dirty="0">
                <a:latin typeface="微软雅黑" panose="020B0503020204020204" pitchFamily="34" charset="-122"/>
                <a:ea typeface="微软雅黑" panose="020B0503020204020204" pitchFamily="34" charset="-122"/>
                <a:cs typeface="Arial" panose="020B0604020202020204" pitchFamily="34" charset="0"/>
                <a:sym typeface="+mn-lt"/>
              </a:rPr>
              <a:t> </a:t>
            </a:r>
            <a:r>
              <a:rPr lang="en-US" altLang="zh-CN" sz="6600" dirty="0">
                <a:latin typeface="微软雅黑" panose="020B0503020204020204" pitchFamily="34" charset="-122"/>
                <a:ea typeface="微软雅黑" panose="020B0503020204020204" pitchFamily="34" charset="-122"/>
                <a:cs typeface="Arial" panose="020B0604020202020204" pitchFamily="34" charset="0"/>
                <a:sym typeface="+mn-lt"/>
              </a:rPr>
              <a:t>good</a:t>
            </a:r>
            <a:br>
              <a:rPr lang="en-US" altLang="zh-CN" sz="6600" dirty="0">
                <a:latin typeface="微软雅黑" panose="020B0503020204020204" pitchFamily="34" charset="-122"/>
                <a:ea typeface="微软雅黑" panose="020B0503020204020204" pitchFamily="34" charset="-122"/>
                <a:cs typeface="Arial" panose="020B0604020202020204" pitchFamily="34" charset="0"/>
                <a:sym typeface="+mn-lt"/>
              </a:rPr>
            </a:br>
            <a:br>
              <a:rPr lang="en-US" altLang="zh-CN" sz="6600" dirty="0">
                <a:latin typeface="微软雅黑" panose="020B0503020204020204" pitchFamily="34" charset="-122"/>
                <a:ea typeface="微软雅黑" panose="020B0503020204020204" pitchFamily="34" charset="-122"/>
                <a:cs typeface="Arial" panose="020B0604020202020204" pitchFamily="34" charset="0"/>
                <a:sym typeface="+mn-lt"/>
              </a:rPr>
            </a:br>
            <a:r>
              <a:rPr lang="en-US" altLang="zh-CN" sz="6600" dirty="0">
                <a:latin typeface="微软雅黑" panose="020B0503020204020204" pitchFamily="34" charset="-122"/>
                <a:ea typeface="微软雅黑" panose="020B0503020204020204" pitchFamily="34" charset="-122"/>
                <a:cs typeface="Arial" panose="020B0604020202020204" pitchFamily="34" charset="0"/>
                <a:sym typeface="+mn-lt"/>
              </a:rPr>
              <a:t>   </a:t>
            </a:r>
            <a:r>
              <a:rPr lang="zh-CN" altLang="en-US" sz="6600" dirty="0">
                <a:latin typeface="微软雅黑" panose="020B0503020204020204" pitchFamily="34" charset="-122"/>
                <a:ea typeface="微软雅黑" panose="020B0503020204020204" pitchFamily="34" charset="-122"/>
                <a:cs typeface="Arial" panose="020B0604020202020204" pitchFamily="34" charset="0"/>
                <a:sym typeface="+mn-lt"/>
              </a:rPr>
              <a:t>   </a:t>
            </a:r>
            <a:r>
              <a:rPr lang="en-US" altLang="zh-CN" sz="6600" dirty="0">
                <a:latin typeface="微软雅黑" panose="020B0503020204020204" pitchFamily="34" charset="-122"/>
                <a:ea typeface="微软雅黑" panose="020B0503020204020204" pitchFamily="34" charset="-122"/>
                <a:cs typeface="Arial" panose="020B0604020202020204" pitchFamily="34" charset="0"/>
                <a:sym typeface="+mn-lt"/>
              </a:rPr>
              <a:t>mental</a:t>
            </a:r>
            <a:r>
              <a:rPr lang="zh-CN" altLang="en-US" sz="6600" dirty="0">
                <a:latin typeface="微软雅黑" panose="020B0503020204020204" pitchFamily="34" charset="-122"/>
                <a:ea typeface="微软雅黑" panose="020B0503020204020204" pitchFamily="34" charset="-122"/>
                <a:cs typeface="Arial" panose="020B0604020202020204" pitchFamily="34" charset="0"/>
                <a:sym typeface="+mn-lt"/>
              </a:rPr>
              <a:t> </a:t>
            </a:r>
            <a:r>
              <a:rPr lang="en-US" altLang="zh-CN" sz="6600" dirty="0">
                <a:latin typeface="微软雅黑" panose="020B0503020204020204" pitchFamily="34" charset="-122"/>
                <a:ea typeface="微软雅黑" panose="020B0503020204020204" pitchFamily="34" charset="-122"/>
                <a:cs typeface="Arial" panose="020B0604020202020204" pitchFamily="34" charset="0"/>
                <a:sym typeface="+mn-lt"/>
              </a:rPr>
              <a:t>health</a:t>
            </a:r>
            <a:endParaRPr lang="en-US" sz="6600" dirty="0">
              <a:latin typeface="微软雅黑" panose="020B0503020204020204" pitchFamily="34" charset="-122"/>
              <a:ea typeface="微软雅黑" panose="020B0503020204020204" pitchFamily="34" charset="-122"/>
              <a:cs typeface="Arial" panose="020B0604020202020204" pitchFamily="34" charset="0"/>
              <a:sym typeface="+mn-lt"/>
            </a:endParaRPr>
          </a:p>
        </p:txBody>
      </p:sp>
    </p:spTree>
    <p:extLst>
      <p:ext uri="{BB962C8B-B14F-4D97-AF65-F5344CB8AC3E}">
        <p14:creationId xmlns:p14="http://schemas.microsoft.com/office/powerpoint/2010/main" val="3584291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文本占位符 57">
            <a:extLst>
              <a:ext uri="{FF2B5EF4-FFF2-40B4-BE49-F238E27FC236}">
                <a16:creationId xmlns:a16="http://schemas.microsoft.com/office/drawing/2014/main" id="{FB7A17EB-67FC-4118-B6D3-226F6EEE4191}"/>
              </a:ext>
            </a:extLst>
          </p:cNvPr>
          <p:cNvSpPr>
            <a:spLocks noGrp="1"/>
          </p:cNvSpPr>
          <p:nvPr>
            <p:ph type="body" sz="quarter" idx="15"/>
          </p:nvPr>
        </p:nvSpPr>
        <p:spPr>
          <a:xfrm>
            <a:off x="695325" y="293307"/>
            <a:ext cx="10801350" cy="346335"/>
          </a:xfrm>
        </p:spPr>
        <p:txBody>
          <a:bodyPr>
            <a:normAutofit lnSpcReduction="10000"/>
          </a:bodyPr>
          <a:lstStyle/>
          <a:p>
            <a:r>
              <a:rPr lang="zh-CN" altLang="en-US" dirty="0"/>
              <a:t>参考文献</a:t>
            </a:r>
            <a:endParaRPr lang="en-US" altLang="zh-CN" dirty="0"/>
          </a:p>
          <a:p>
            <a:pPr marL="514350" indent="-514350">
              <a:buFont typeface="+mj-lt"/>
              <a:buAutoNum type="arabicPeriod"/>
            </a:pPr>
            <a:endParaRPr lang="zh-CN" altLang="en-US" sz="1000" dirty="0"/>
          </a:p>
        </p:txBody>
      </p:sp>
      <p:sp>
        <p:nvSpPr>
          <p:cNvPr id="54" name="矩形 53">
            <a:extLst>
              <a:ext uri="{FF2B5EF4-FFF2-40B4-BE49-F238E27FC236}">
                <a16:creationId xmlns:a16="http://schemas.microsoft.com/office/drawing/2014/main" id="{1D0DF226-9993-42C0-81E7-79E398276F48}"/>
              </a:ext>
            </a:extLst>
          </p:cNvPr>
          <p:cNvSpPr/>
          <p:nvPr/>
        </p:nvSpPr>
        <p:spPr>
          <a:xfrm>
            <a:off x="982706" y="2013427"/>
            <a:ext cx="9606915"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DEF4AD20-588F-4530-9709-6D3E4403399F}"/>
              </a:ext>
            </a:extLst>
          </p:cNvPr>
          <p:cNvSpPr/>
          <p:nvPr/>
        </p:nvSpPr>
        <p:spPr>
          <a:xfrm>
            <a:off x="982706" y="2013427"/>
            <a:ext cx="9606915" cy="537070"/>
          </a:xfrm>
          <a:prstGeom prst="rect">
            <a:avLst/>
          </a:prstGeom>
        </p:spPr>
        <p:txBody>
          <a:bodyPr wrap="square" lIns="0" tIns="0" rIns="0" bIns="0">
            <a:spAutoFit/>
          </a:bodyPr>
          <a:lstStyle/>
          <a:p>
            <a:pPr marL="171450" indent="-171450" algn="just" hangingPunct="0">
              <a:lnSpc>
                <a:spcPts val="1800"/>
              </a:lnSpc>
              <a:spcAft>
                <a:spcPts val="800"/>
              </a:spcAft>
              <a:buFont typeface="Wingdings" panose="05000000000000000000" pitchFamily="2" charset="2"/>
              <a:buChar char="l"/>
              <a:defRPr/>
            </a:pPr>
            <a:endPar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algn="just" hangingPunct="0">
              <a:lnSpc>
                <a:spcPts val="1800"/>
              </a:lnSpc>
              <a:spcAft>
                <a:spcPts val="800"/>
              </a:spcAft>
              <a:buFont typeface="Wingdings" panose="05000000000000000000" pitchFamily="2" charset="2"/>
              <a:buChar char="l"/>
              <a:defRPr/>
            </a:pPr>
            <a:endParaRPr lang="zh-CN" altLang="zh-CN"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C1074B7-78D4-4FEC-873B-E3BA54EE4625}"/>
              </a:ext>
            </a:extLst>
          </p:cNvPr>
          <p:cNvSpPr txBox="1"/>
          <p:nvPr/>
        </p:nvSpPr>
        <p:spPr>
          <a:xfrm>
            <a:off x="695325" y="813098"/>
            <a:ext cx="11398352" cy="8217634"/>
          </a:xfrm>
          <a:prstGeom prst="rect">
            <a:avLst/>
          </a:prstGeom>
          <a:noFill/>
        </p:spPr>
        <p:txBody>
          <a:bodyPr wrap="square">
            <a:spAutoFit/>
          </a:bodyPr>
          <a:lstStyle/>
          <a:p>
            <a:pPr marL="228600" indent="-228600">
              <a:buFont typeface="+mj-lt"/>
              <a:buAutoNum type="arabicPeriod"/>
            </a:pPr>
            <a:r>
              <a:rPr lang="en-US" altLang="zh-CN" sz="1200" dirty="0" err="1"/>
              <a:t>Chattarji</a:t>
            </a:r>
            <a:r>
              <a:rPr lang="en-US" altLang="zh-CN" sz="1200" dirty="0"/>
              <a:t>, S., </a:t>
            </a:r>
            <a:r>
              <a:rPr lang="en-US" altLang="zh-CN" sz="1200" dirty="0" err="1"/>
              <a:t>Tomar</a:t>
            </a:r>
            <a:r>
              <a:rPr lang="en-US" altLang="zh-CN" sz="1200" dirty="0"/>
              <a:t>, A., </a:t>
            </a:r>
            <a:r>
              <a:rPr lang="en-US" altLang="zh-CN" sz="1200" dirty="0" err="1"/>
              <a:t>Suvrathan</a:t>
            </a:r>
            <a:r>
              <a:rPr lang="en-US" altLang="zh-CN" sz="1200" dirty="0"/>
              <a:t>, A. </a:t>
            </a:r>
            <a:r>
              <a:rPr lang="en-US" altLang="zh-CN" sz="1200" i="1" dirty="0"/>
              <a:t>et al.</a:t>
            </a:r>
            <a:r>
              <a:rPr lang="en-US" altLang="zh-CN" sz="1200" dirty="0"/>
              <a:t> Neighborhood matters: divergent patterns of stress-induced plasticity across the brain. </a:t>
            </a:r>
            <a:r>
              <a:rPr lang="en-US" altLang="zh-CN" sz="1200" i="1" dirty="0"/>
              <a:t>Nat </a:t>
            </a:r>
            <a:r>
              <a:rPr lang="en-US" altLang="zh-CN" sz="1200" i="1" dirty="0" err="1"/>
              <a:t>Neurosci</a:t>
            </a:r>
            <a:r>
              <a:rPr lang="en-US" altLang="zh-CN" sz="1200" dirty="0"/>
              <a:t> </a:t>
            </a:r>
            <a:r>
              <a:rPr lang="en-US" altLang="zh-CN" sz="1200" b="1" dirty="0"/>
              <a:t>18, </a:t>
            </a:r>
            <a:r>
              <a:rPr lang="en-US" altLang="zh-CN" sz="1200" dirty="0"/>
              <a:t>1364–1375 (2015). </a:t>
            </a:r>
            <a:r>
              <a:rPr lang="en-US" altLang="zh-CN" sz="1200" dirty="0">
                <a:hlinkClick r:id="rId2"/>
              </a:rPr>
              <a:t>https://doi.org/10.1038/nn.4115</a:t>
            </a:r>
            <a:endParaRPr lang="en-US" altLang="zh-CN" sz="1200" dirty="0"/>
          </a:p>
          <a:p>
            <a:pPr marL="228600" indent="-228600">
              <a:buFont typeface="+mj-lt"/>
              <a:buAutoNum type="arabicPeriod"/>
            </a:pPr>
            <a:r>
              <a:rPr lang="en-US" altLang="zh-CN" sz="1200" dirty="0"/>
              <a:t>Zhang, GW., Shen, L., Tao, C. </a:t>
            </a:r>
            <a:r>
              <a:rPr lang="en-US" altLang="zh-CN" sz="1200" i="1" dirty="0"/>
              <a:t>et al.</a:t>
            </a:r>
            <a:r>
              <a:rPr lang="en-US" altLang="zh-CN" sz="1200" dirty="0"/>
              <a:t> Medial preoptic area antagonistically mediates stress-induced anxiety and parental behavior. </a:t>
            </a:r>
            <a:r>
              <a:rPr lang="en-US" altLang="zh-CN" sz="1200" i="1" dirty="0"/>
              <a:t>Nat </a:t>
            </a:r>
            <a:r>
              <a:rPr lang="en-US" altLang="zh-CN" sz="1200" i="1" dirty="0" err="1"/>
              <a:t>Neurosci</a:t>
            </a:r>
            <a:r>
              <a:rPr lang="en-US" altLang="zh-CN" sz="1200" dirty="0"/>
              <a:t> </a:t>
            </a:r>
            <a:r>
              <a:rPr lang="en-US" altLang="zh-CN" sz="1200" b="1" dirty="0"/>
              <a:t>24, </a:t>
            </a:r>
            <a:r>
              <a:rPr lang="en-US" altLang="zh-CN" sz="1200" dirty="0"/>
              <a:t>516–528 (2021). </a:t>
            </a:r>
            <a:r>
              <a:rPr lang="en-US" altLang="zh-CN" sz="1200" dirty="0">
                <a:hlinkClick r:id="rId3"/>
              </a:rPr>
              <a:t>https://doi.org/10.1038/s41593-020-00784-3</a:t>
            </a:r>
            <a:endParaRPr lang="en-US" altLang="zh-CN" sz="1200" dirty="0"/>
          </a:p>
          <a:p>
            <a:pPr marL="228600" indent="-228600">
              <a:buFont typeface="+mj-lt"/>
              <a:buAutoNum type="arabicPeriod"/>
            </a:pPr>
            <a:r>
              <a:rPr lang="en-US" altLang="zh-CN" sz="1200" dirty="0"/>
              <a:t>Baxter, Mark, G, et al. Rhinal Cortex Lesions Produce Mild Deficits in Visual Discrimination Learning for an Auditory. [J]. Behavioral Neuroscience, 1999, 113(2):243-243.</a:t>
            </a:r>
          </a:p>
          <a:p>
            <a:pPr marL="228600" indent="-228600">
              <a:buFont typeface="+mj-lt"/>
              <a:buAutoNum type="arabicPeriod"/>
            </a:pPr>
            <a:r>
              <a:rPr lang="en-US" altLang="zh-CN" sz="1200" dirty="0"/>
              <a:t>Cobb, M. Exorcizing the animal spirits: Jan Swammerdam on nerve function. </a:t>
            </a:r>
            <a:r>
              <a:rPr lang="en-US" altLang="zh-CN" sz="1200" i="1" dirty="0"/>
              <a:t>Nat Rev </a:t>
            </a:r>
            <a:r>
              <a:rPr lang="en-US" altLang="zh-CN" sz="1200" i="1" dirty="0" err="1"/>
              <a:t>Neurosci</a:t>
            </a:r>
            <a:r>
              <a:rPr lang="en-US" altLang="zh-CN" sz="1200" dirty="0"/>
              <a:t> </a:t>
            </a:r>
            <a:r>
              <a:rPr lang="en-US" altLang="zh-CN" sz="1200" b="1" dirty="0"/>
              <a:t>3, </a:t>
            </a:r>
            <a:r>
              <a:rPr lang="en-US" altLang="zh-CN" sz="1200" dirty="0"/>
              <a:t>395–400 (2002). </a:t>
            </a:r>
            <a:r>
              <a:rPr lang="en-US" altLang="zh-CN" sz="1200" dirty="0">
                <a:hlinkClick r:id="rId4"/>
              </a:rPr>
              <a:t>https://doi.org/10.1038/nrn806</a:t>
            </a:r>
            <a:endParaRPr lang="en-US" altLang="zh-CN" sz="1200" dirty="0"/>
          </a:p>
          <a:p>
            <a:pPr marL="228600" indent="-228600">
              <a:buFont typeface="+mj-lt"/>
              <a:buAutoNum type="arabicPeriod"/>
            </a:pPr>
            <a:r>
              <a:rPr lang="en-US" altLang="zh-CN" sz="1200" dirty="0"/>
              <a:t>The Brain from Inside Out[M]. 2020. </a:t>
            </a:r>
            <a:r>
              <a:rPr lang="en-US" altLang="zh-CN" sz="1200" dirty="0" err="1"/>
              <a:t>György</a:t>
            </a:r>
            <a:r>
              <a:rPr lang="en-US" altLang="zh-CN" sz="1200" dirty="0"/>
              <a:t> </a:t>
            </a:r>
            <a:r>
              <a:rPr lang="en-US" altLang="zh-CN" sz="1200" dirty="0" err="1"/>
              <a:t>Buzsáki</a:t>
            </a:r>
            <a:endParaRPr lang="en-US" altLang="zh-CN" sz="1200" dirty="0"/>
          </a:p>
          <a:p>
            <a:pPr marL="228600" indent="-228600">
              <a:buFont typeface="+mj-lt"/>
              <a:buAutoNum type="arabicPeriod"/>
            </a:pPr>
            <a:r>
              <a:rPr lang="en-US" altLang="zh-CN" sz="1200" dirty="0"/>
              <a:t>Shenoy K V ,  </a:t>
            </a:r>
            <a:r>
              <a:rPr lang="en-US" altLang="zh-CN" sz="1200" dirty="0" err="1"/>
              <a:t>Sahani</a:t>
            </a:r>
            <a:r>
              <a:rPr lang="en-US" altLang="zh-CN" sz="1200" dirty="0"/>
              <a:t> M ,  Churchland M </a:t>
            </a:r>
            <a:r>
              <a:rPr lang="en-US" altLang="zh-CN" sz="1200" dirty="0" err="1"/>
              <a:t>M</a:t>
            </a:r>
            <a:r>
              <a:rPr lang="en-US" altLang="zh-CN" sz="1200" dirty="0"/>
              <a:t> . Cortical Control of Arm Movements: A Dynamical Systems Perspective[J]. Annual Review of Neuroscience, 2012, 36(1):337-359.</a:t>
            </a:r>
          </a:p>
          <a:p>
            <a:pPr marL="228600" indent="-228600">
              <a:buFont typeface="+mj-lt"/>
              <a:buAutoNum type="arabicPeriod"/>
            </a:pPr>
            <a:r>
              <a:rPr lang="en-US" altLang="zh-CN" sz="1200" dirty="0"/>
              <a:t>Gross,  Charles G . The Discovery of Motor Cortex and its Background[J]. Journal of the History of the Neurosciences, 2007, 16(3):320-331.</a:t>
            </a:r>
          </a:p>
          <a:p>
            <a:pPr marL="228600" indent="-228600">
              <a:buFont typeface="+mj-lt"/>
              <a:buAutoNum type="arabicPeriod"/>
            </a:pPr>
            <a:r>
              <a:rPr lang="en-US" altLang="zh-CN" sz="1200" dirty="0" err="1"/>
              <a:t>Nijhawan</a:t>
            </a:r>
            <a:r>
              <a:rPr lang="en-US" altLang="zh-CN" sz="1200" dirty="0"/>
              <a:t> R . Visual prediction: Psychophysics and neurophysiology of compensation for time delays[J]. Behavioral and Brain Sciences, 2008, 31(2):179-98; discussion 198-239.</a:t>
            </a:r>
          </a:p>
          <a:p>
            <a:pPr marL="228600" indent="-228600">
              <a:buFont typeface="+mj-lt"/>
              <a:buAutoNum type="arabicPeriod"/>
            </a:pPr>
            <a:r>
              <a:rPr lang="zh-CN" altLang="en-US" sz="1200" dirty="0"/>
              <a:t>魏春玲</a:t>
            </a:r>
            <a:r>
              <a:rPr lang="en-US" altLang="zh-CN" sz="1200" dirty="0"/>
              <a:t>, </a:t>
            </a:r>
            <a:r>
              <a:rPr lang="zh-CN" altLang="en-US" sz="1200" dirty="0"/>
              <a:t>刘一辉</a:t>
            </a:r>
            <a:r>
              <a:rPr lang="en-US" altLang="zh-CN" sz="1200" dirty="0"/>
              <a:t>, </a:t>
            </a:r>
            <a:r>
              <a:rPr lang="zh-CN" altLang="en-US" sz="1200" dirty="0"/>
              <a:t>刘志强</a:t>
            </a:r>
            <a:r>
              <a:rPr lang="en-US" altLang="zh-CN" sz="1200" dirty="0"/>
              <a:t>,</a:t>
            </a:r>
            <a:r>
              <a:rPr lang="zh-CN" altLang="en-US" sz="1200" dirty="0"/>
              <a:t>等</a:t>
            </a:r>
            <a:r>
              <a:rPr lang="en-US" altLang="zh-CN" sz="1200" dirty="0"/>
              <a:t>. </a:t>
            </a:r>
            <a:r>
              <a:rPr lang="zh-CN" altLang="en-US" sz="1200" dirty="0"/>
              <a:t>多巴胺调节海马神经元可塑性的研究进展</a:t>
            </a:r>
            <a:r>
              <a:rPr lang="en-US" altLang="zh-CN" sz="1200" dirty="0"/>
              <a:t>[J]. </a:t>
            </a:r>
            <a:r>
              <a:rPr lang="zh-CN" altLang="en-US" sz="1200" dirty="0"/>
              <a:t>现代生物医学进展</a:t>
            </a:r>
            <a:r>
              <a:rPr lang="en-US" altLang="zh-CN" sz="1200" dirty="0"/>
              <a:t>, 2017, 17(1):4.</a:t>
            </a:r>
          </a:p>
          <a:p>
            <a:pPr marL="228600" indent="-228600">
              <a:buFont typeface="+mj-lt"/>
              <a:buAutoNum type="arabicPeriod"/>
            </a:pPr>
            <a:r>
              <a:rPr lang="en-US" altLang="zh-CN" sz="1200" dirty="0"/>
              <a:t>Sereno M I , </a:t>
            </a:r>
            <a:r>
              <a:rPr lang="en-US" altLang="zh-CN" sz="1200" dirty="0" err="1"/>
              <a:t>Diedrichsen</a:t>
            </a:r>
            <a:r>
              <a:rPr lang="en-US" altLang="zh-CN" sz="1200" dirty="0"/>
              <a:t> J , </a:t>
            </a:r>
            <a:r>
              <a:rPr lang="en-US" altLang="zh-CN" sz="1200" dirty="0" err="1"/>
              <a:t>Tachrount</a:t>
            </a:r>
            <a:r>
              <a:rPr lang="en-US" altLang="zh-CN" sz="1200" dirty="0"/>
              <a:t> M , et al. The human cerebellum has almost 80% of the surface area of the neocortex[J]. Proceedings of the National Academy of Sciences, 2020, 117(32):202002896.</a:t>
            </a:r>
          </a:p>
          <a:p>
            <a:pPr marL="228600" indent="-228600">
              <a:buFont typeface="+mj-lt"/>
              <a:buAutoNum type="arabicPeriod"/>
            </a:pPr>
            <a:r>
              <a:rPr lang="en-US" altLang="zh-CN" sz="1200" dirty="0"/>
              <a:t>Robinson, Oliver J et al. The Lancet Psychiatry, Volume 1, Issue 4, 294 – 302</a:t>
            </a:r>
          </a:p>
          <a:p>
            <a:pPr marL="228600" indent="-228600">
              <a:buFont typeface="+mj-lt"/>
              <a:buAutoNum type="arabicPeriod"/>
            </a:pPr>
            <a:r>
              <a:rPr lang="en-US" altLang="zh-CN" sz="1200" dirty="0"/>
              <a:t>Churchland M </a:t>
            </a:r>
            <a:r>
              <a:rPr lang="en-US" altLang="zh-CN" sz="1200" dirty="0" err="1"/>
              <a:t>M</a:t>
            </a:r>
            <a:r>
              <a:rPr lang="en-US" altLang="zh-CN" sz="1200" dirty="0"/>
              <a:t> ,  Cunningham J P ,  Kaufman M T , et al. Neural population dynamics during reaching[J]. Nature, 2012, 487(7405):51-56.</a:t>
            </a:r>
          </a:p>
          <a:p>
            <a:pPr marL="228600" indent="-228600">
              <a:buFont typeface="+mj-lt"/>
              <a:buAutoNum type="arabicPeriod"/>
            </a:pPr>
            <a:r>
              <a:rPr lang="en-US" altLang="zh-CN" sz="1200" dirty="0"/>
              <a:t>Aboitiz F, Lopez J, Montiel J (2003) Long distance communication in the human brain: timing constraints for inter- hemispheric synchrony and the origin of brain lateralization. Biol Res 36:89– 99. </a:t>
            </a:r>
          </a:p>
          <a:p>
            <a:pPr marL="228600" indent="-228600">
              <a:buFont typeface="+mj-lt"/>
              <a:buAutoNum type="arabicPeriod"/>
            </a:pPr>
            <a:r>
              <a:rPr lang="en-US" altLang="zh-CN" sz="1200" dirty="0"/>
              <a:t>Acharya L, </a:t>
            </a:r>
            <a:r>
              <a:rPr lang="en-US" altLang="zh-CN" sz="1200" dirty="0" err="1"/>
              <a:t>Aghajan</a:t>
            </a:r>
            <a:r>
              <a:rPr lang="en-US" altLang="zh-CN" sz="1200" dirty="0"/>
              <a:t> ZM, </a:t>
            </a:r>
            <a:r>
              <a:rPr lang="en-US" altLang="zh-CN" sz="1200" dirty="0" err="1"/>
              <a:t>Vuong</a:t>
            </a:r>
            <a:r>
              <a:rPr lang="en-US" altLang="zh-CN" sz="1200" dirty="0"/>
              <a:t> C, Moore JJ, Mehta MR (2016) Causal influence of visual cues on hippocampal directional selectivity. Cell 164:197– 207.</a:t>
            </a:r>
          </a:p>
          <a:p>
            <a:pPr marL="228600" indent="-228600">
              <a:buFont typeface="+mj-lt"/>
              <a:buAutoNum type="arabicPeriod"/>
            </a:pPr>
            <a:r>
              <a:rPr lang="en-US" altLang="zh-CN" sz="1200" dirty="0" err="1"/>
              <a:t>Adolphs</a:t>
            </a:r>
            <a:r>
              <a:rPr lang="en-US" altLang="zh-CN" sz="1200" dirty="0"/>
              <a:t> R, </a:t>
            </a:r>
            <a:r>
              <a:rPr lang="en-US" altLang="zh-CN" sz="1200" dirty="0" err="1"/>
              <a:t>Tranel</a:t>
            </a:r>
            <a:r>
              <a:rPr lang="en-US" altLang="zh-CN" sz="1200" dirty="0"/>
              <a:t> D, Damasio AR (1998) The human amygdala in social judgment. Nature 393:470– 474.</a:t>
            </a:r>
          </a:p>
          <a:p>
            <a:pPr marL="228600" indent="-228600">
              <a:buFont typeface="+mj-lt"/>
              <a:buAutoNum type="arabicPeriod"/>
            </a:pPr>
            <a:r>
              <a:rPr lang="en-US" altLang="zh-CN" sz="1200" dirty="0" err="1"/>
              <a:t>Buzsáki</a:t>
            </a:r>
            <a:r>
              <a:rPr lang="en-US" altLang="zh-CN" sz="1200" dirty="0"/>
              <a:t> G, Tingley D (2018) Space and time: the hippocampus as a sequence generator.</a:t>
            </a:r>
          </a:p>
          <a:p>
            <a:pPr algn="l"/>
            <a:r>
              <a:rPr lang="fr-FR" altLang="zh-CN" sz="1200" dirty="0"/>
              <a:t>Trends Cogn Sci 22:853– 869. </a:t>
            </a:r>
          </a:p>
          <a:p>
            <a:pPr algn="l"/>
            <a:r>
              <a:rPr lang="fr-FR" altLang="zh-CN" sz="1200" dirty="0"/>
              <a:t>17. </a:t>
            </a:r>
            <a:r>
              <a:rPr lang="en-US" altLang="zh-CN" sz="1200" dirty="0"/>
              <a:t>Budapest: </a:t>
            </a:r>
            <a:r>
              <a:rPr lang="en-US" altLang="zh-CN" sz="1200" dirty="0" err="1"/>
              <a:t>Akadémiai</a:t>
            </a:r>
            <a:r>
              <a:rPr lang="en-US" altLang="zh-CN" sz="1200" dirty="0"/>
              <a:t> </a:t>
            </a:r>
            <a:r>
              <a:rPr lang="en-US" altLang="zh-CN" sz="1200" dirty="0" err="1"/>
              <a:t>Kiadó.Buzsáki</a:t>
            </a:r>
            <a:r>
              <a:rPr lang="en-US" altLang="zh-CN" sz="1200" dirty="0"/>
              <a:t> G, Wang XJ (2012) Mechanisms of gamma oscillations. </a:t>
            </a:r>
            <a:r>
              <a:rPr lang="en-US" altLang="zh-CN" sz="1200" dirty="0" err="1"/>
              <a:t>Annu</a:t>
            </a:r>
            <a:r>
              <a:rPr lang="en-US" altLang="zh-CN" sz="1200" dirty="0"/>
              <a:t> Rev </a:t>
            </a:r>
            <a:r>
              <a:rPr lang="en-US" altLang="zh-CN" sz="1200" dirty="0" err="1"/>
              <a:t>Neurosci</a:t>
            </a:r>
            <a:endParaRPr lang="en-US" altLang="zh-CN" sz="1200" dirty="0"/>
          </a:p>
          <a:p>
            <a:pPr algn="l"/>
            <a:r>
              <a:rPr lang="en-US" altLang="zh-CN" sz="1200" dirty="0"/>
              <a:t>35:203– 225.</a:t>
            </a:r>
          </a:p>
          <a:p>
            <a:pPr algn="l"/>
            <a:r>
              <a:rPr lang="en-US" altLang="zh-CN" sz="1200" dirty="0"/>
              <a:t>18. Psychology NINTH EDITION[M] David G. Myers Hope College Holland, Michigan</a:t>
            </a:r>
          </a:p>
          <a:p>
            <a:r>
              <a:rPr lang="en-US" altLang="zh-CN" sz="1200" b="1" dirty="0"/>
              <a:t>19. </a:t>
            </a:r>
            <a:r>
              <a:rPr lang="en-US" altLang="zh-CN" sz="1200" dirty="0"/>
              <a:t>Dimensions and mechanisms of memory organization. </a:t>
            </a:r>
            <a:r>
              <a:rPr lang="en-US" altLang="zh-CN" sz="1200" dirty="0">
                <a:hlinkClick r:id="rId5">
                  <a:extLst>
                    <a:ext uri="{A12FA001-AC4F-418D-AE19-62706E023703}">
                      <ahyp:hlinkClr xmlns:ahyp="http://schemas.microsoft.com/office/drawing/2018/hyperlinkcolor" val="tx"/>
                    </a:ext>
                  </a:extLst>
                </a:hlinkClick>
              </a:rPr>
              <a:t>André F.de Sousa1AnanyaChowdhury1Alcino </a:t>
            </a:r>
            <a:r>
              <a:rPr lang="en-US" altLang="zh-CN" sz="1200" dirty="0" err="1">
                <a:hlinkClick r:id="rId5">
                  <a:extLst>
                    <a:ext uri="{A12FA001-AC4F-418D-AE19-62706E023703}">
                      <ahyp:hlinkClr xmlns:ahyp="http://schemas.microsoft.com/office/drawing/2018/hyperlinkcolor" val="tx"/>
                    </a:ext>
                  </a:extLst>
                </a:hlinkClick>
              </a:rPr>
              <a:t>J.Silva</a:t>
            </a:r>
            <a:r>
              <a:rPr lang="en-US" altLang="zh-CN" sz="1200" dirty="0"/>
              <a:t> </a:t>
            </a:r>
            <a:r>
              <a:rPr lang="fr-FR" altLang="zh-CN" sz="1200" dirty="0"/>
              <a:t>Neuron, Volume 109, Issue 17,2021,2649-2662,https://doi.org/10.1016/j.neuron.2021.06.014.</a:t>
            </a:r>
            <a:endParaRPr lang="en-US" altLang="zh-CN" sz="1200" dirty="0"/>
          </a:p>
          <a:p>
            <a:pPr algn="l"/>
            <a:endParaRPr lang="en-US" altLang="zh-CN" sz="1200" dirty="0"/>
          </a:p>
          <a:p>
            <a:pPr algn="l"/>
            <a:r>
              <a:rPr lang="en-US" altLang="zh-CN" sz="1200" dirty="0"/>
              <a:t>…</a:t>
            </a:r>
          </a:p>
          <a:p>
            <a:pPr algn="l"/>
            <a:endParaRPr lang="en-US" altLang="zh-CN" sz="1200" dirty="0"/>
          </a:p>
          <a:p>
            <a:pPr marL="228600" indent="-228600">
              <a:buFont typeface="+mj-lt"/>
              <a:buAutoNum type="arabicPeriod"/>
            </a:pPr>
            <a:endParaRPr lang="en-US" altLang="zh-CN" sz="1200" dirty="0"/>
          </a:p>
          <a:p>
            <a:pPr marL="228600" indent="-228600">
              <a:buFont typeface="+mj-lt"/>
              <a:buAutoNum type="arabicPeriod"/>
            </a:pPr>
            <a:endParaRPr lang="en-US" altLang="zh-CN" sz="1200" dirty="0"/>
          </a:p>
          <a:p>
            <a:pPr marL="228600" indent="-228600">
              <a:buFont typeface="+mj-lt"/>
              <a:buAutoNum type="arabicPeriod"/>
            </a:pPr>
            <a:endParaRPr lang="en-US" altLang="zh-CN" sz="1200" dirty="0"/>
          </a:p>
          <a:p>
            <a:pPr marL="228600" indent="-228600">
              <a:buFont typeface="+mj-lt"/>
              <a:buAutoNum type="arabicPeriod"/>
            </a:pPr>
            <a:endParaRPr lang="en-US" altLang="zh-CN" sz="1200" dirty="0"/>
          </a:p>
          <a:p>
            <a:pPr marL="228600" indent="-228600">
              <a:buFont typeface="+mj-lt"/>
              <a:buAutoNum type="arabicPeriod"/>
            </a:pPr>
            <a:endParaRPr lang="en-US" altLang="zh-CN" sz="1200" dirty="0"/>
          </a:p>
          <a:p>
            <a:pPr marL="228600" indent="-228600">
              <a:buFont typeface="+mj-lt"/>
              <a:buAutoNum type="arabicPeriod"/>
            </a:pPr>
            <a:endParaRPr lang="en-US" altLang="zh-CN" sz="1200" dirty="0"/>
          </a:p>
          <a:p>
            <a:pPr marL="228600" indent="-228600">
              <a:buFont typeface="+mj-lt"/>
              <a:buAutoNum type="arabicPeriod"/>
            </a:pPr>
            <a:endParaRPr lang="en-US" altLang="zh-CN" sz="1200" dirty="0"/>
          </a:p>
          <a:p>
            <a:pPr marL="228600" indent="-228600">
              <a:buFont typeface="+mj-lt"/>
              <a:buAutoNum type="arabicPeriod"/>
            </a:pPr>
            <a:endParaRPr lang="zh-CN" altLang="zh-CN" sz="1200" dirty="0"/>
          </a:p>
          <a:p>
            <a:pPr marL="457200" algn="l"/>
            <a:endParaRPr lang="zh-CN" altLang="zh-CN" sz="1200" dirty="0"/>
          </a:p>
          <a:p>
            <a:pPr marL="228600" indent="-228600">
              <a:buFont typeface="+mj-lt"/>
              <a:buAutoNum type="arabicPeriod"/>
            </a:pPr>
            <a:endParaRPr lang="en-US" altLang="zh-CN" sz="1200" dirty="0"/>
          </a:p>
          <a:p>
            <a:pPr marL="228600" indent="-228600">
              <a:buFont typeface="+mj-lt"/>
              <a:buAutoNum type="arabicPeriod"/>
            </a:pPr>
            <a:endParaRPr lang="en-US" altLang="zh-CN" sz="1200" dirty="0"/>
          </a:p>
          <a:p>
            <a:pPr marL="228600" indent="-228600">
              <a:buFont typeface="+mj-lt"/>
              <a:buAutoNum type="arabicPeriod"/>
            </a:pPr>
            <a:endParaRPr lang="en-US" altLang="zh-CN" sz="1200" dirty="0"/>
          </a:p>
          <a:p>
            <a:pPr marL="228600" indent="-228600">
              <a:buFont typeface="+mj-lt"/>
              <a:buAutoNum type="arabicPeriod"/>
            </a:pPr>
            <a:endParaRPr lang="en-US" altLang="zh-CN" sz="1200" dirty="0"/>
          </a:p>
        </p:txBody>
      </p:sp>
    </p:spTree>
    <p:extLst>
      <p:ext uri="{BB962C8B-B14F-4D97-AF65-F5344CB8AC3E}">
        <p14:creationId xmlns:p14="http://schemas.microsoft.com/office/powerpoint/2010/main" val="1406557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F133C6-4112-4A66-B569-12070B6463D8}"/>
              </a:ext>
            </a:extLst>
          </p:cNvPr>
          <p:cNvSpPr txBox="1">
            <a:spLocks/>
          </p:cNvSpPr>
          <p:nvPr/>
        </p:nvSpPr>
        <p:spPr>
          <a:xfrm>
            <a:off x="800149" y="189786"/>
            <a:ext cx="10058400" cy="663142"/>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zh-CN" altLang="en-US" sz="3600" spc="0" dirty="0">
                <a:ln w="0"/>
                <a:solidFill>
                  <a:schemeClr val="tx1"/>
                </a:solidFill>
                <a:effectLst>
                  <a:outerShdw blurRad="38100" dist="19050" dir="2700000" algn="tl" rotWithShape="0">
                    <a:schemeClr val="dk1">
                      <a:alpha val="40000"/>
                    </a:schemeClr>
                  </a:outerShdw>
                </a:effectLst>
                <a:latin typeface="+mn-lt"/>
                <a:ea typeface="+mn-ea"/>
                <a:cs typeface="+mn-cs"/>
              </a:rPr>
              <a:t>立论依据（</a:t>
            </a:r>
            <a:r>
              <a:rPr lang="en-US" altLang="zh-CN" sz="3600" spc="0" dirty="0">
                <a:ln w="0"/>
                <a:solidFill>
                  <a:schemeClr val="tx1"/>
                </a:solidFill>
                <a:effectLst>
                  <a:outerShdw blurRad="38100" dist="19050" dir="2700000" algn="tl" rotWithShape="0">
                    <a:schemeClr val="dk1">
                      <a:alpha val="40000"/>
                    </a:schemeClr>
                  </a:outerShdw>
                </a:effectLst>
                <a:latin typeface="+mn-lt"/>
                <a:ea typeface="+mn-ea"/>
                <a:cs typeface="+mn-cs"/>
              </a:rPr>
              <a:t>1.4  Amotivation</a:t>
            </a:r>
            <a:r>
              <a:rPr lang="zh-CN" altLang="en-US" sz="3600" spc="0" dirty="0">
                <a:ln w="0"/>
                <a:solidFill>
                  <a:schemeClr val="tx1"/>
                </a:solidFill>
                <a:effectLst>
                  <a:outerShdw blurRad="38100" dist="19050" dir="2700000" algn="tl" rotWithShape="0">
                    <a:schemeClr val="dk1">
                      <a:alpha val="40000"/>
                    </a:schemeClr>
                  </a:outerShdw>
                </a:effectLst>
                <a:latin typeface="+mn-lt"/>
                <a:ea typeface="+mn-ea"/>
                <a:cs typeface="+mn-cs"/>
              </a:rPr>
              <a:t>的重要性）</a:t>
            </a:r>
          </a:p>
        </p:txBody>
      </p:sp>
      <p:sp>
        <p:nvSpPr>
          <p:cNvPr id="3" name="内容占位符 2">
            <a:extLst>
              <a:ext uri="{FF2B5EF4-FFF2-40B4-BE49-F238E27FC236}">
                <a16:creationId xmlns:a16="http://schemas.microsoft.com/office/drawing/2014/main" id="{47D60EEC-5417-4741-8F01-6571F64399B0}"/>
              </a:ext>
            </a:extLst>
          </p:cNvPr>
          <p:cNvSpPr txBox="1">
            <a:spLocks/>
          </p:cNvSpPr>
          <p:nvPr/>
        </p:nvSpPr>
        <p:spPr>
          <a:xfrm>
            <a:off x="400341" y="1045030"/>
            <a:ext cx="5429008" cy="521745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zh-CN" altLang="en-US" sz="1400" dirty="0"/>
              <a:t>动机和奖赏系统对于高级动物适应环境极其重要，该系统涉及到多个神经环路的互动，包括大脑中的多巴胺回路、前额叶以及边缘系统等，并对生物的行为和功能产生多方面的调控</a:t>
            </a:r>
            <a:endParaRPr lang="en-US" altLang="zh-CN" sz="1400" dirty="0"/>
          </a:p>
          <a:p>
            <a:pPr marL="457200" indent="-457200">
              <a:buFont typeface="+mj-lt"/>
              <a:buAutoNum type="arabicPeriod"/>
            </a:pPr>
            <a:r>
              <a:rPr lang="zh-CN" altLang="en-US" sz="1400" dirty="0"/>
              <a:t>动机和奖赏系统导致的情绪冷漠和快感缺失症状在抑郁症中非常普遍，根据人口调查和</a:t>
            </a:r>
            <a:r>
              <a:rPr lang="en-US" altLang="zh-CN" sz="1400" dirty="0"/>
              <a:t>DSM</a:t>
            </a:r>
            <a:r>
              <a:rPr lang="zh-CN" altLang="en-US" sz="1400" dirty="0"/>
              <a:t>临床试验，</a:t>
            </a:r>
            <a:r>
              <a:rPr lang="en-US" altLang="zh-CN" sz="1400" dirty="0">
                <a:solidFill>
                  <a:srgbClr val="FF0000"/>
                </a:solidFill>
              </a:rPr>
              <a:t>85~95%</a:t>
            </a:r>
            <a:r>
              <a:rPr lang="zh-CN" altLang="en-US" sz="1400" dirty="0"/>
              <a:t>的抑郁症患者具备上述症状（单问题问卷调查），</a:t>
            </a:r>
            <a:r>
              <a:rPr lang="en-US" altLang="zh-CN" sz="1400" dirty="0">
                <a:solidFill>
                  <a:srgbClr val="FF0000"/>
                </a:solidFill>
              </a:rPr>
              <a:t>37%</a:t>
            </a:r>
            <a:r>
              <a:rPr lang="zh-CN" altLang="en-US" sz="1400" dirty="0"/>
              <a:t>的抑郁症患者、</a:t>
            </a:r>
            <a:r>
              <a:rPr lang="en-US" altLang="zh-CN" sz="1400" dirty="0">
                <a:solidFill>
                  <a:srgbClr val="FF0000"/>
                </a:solidFill>
              </a:rPr>
              <a:t>45%</a:t>
            </a:r>
            <a:r>
              <a:rPr lang="zh-CN" altLang="en-US" sz="1400" dirty="0"/>
              <a:t>的精神分裂症患者通过问卷归类为临床上的</a:t>
            </a:r>
            <a:r>
              <a:rPr lang="en-US" altLang="zh-CN" sz="1400" dirty="0"/>
              <a:t>anhedonia</a:t>
            </a:r>
            <a:r>
              <a:rPr lang="zh-CN" altLang="en-US" sz="1400" dirty="0"/>
              <a:t>，在临床问询的情况下，</a:t>
            </a:r>
            <a:r>
              <a:rPr lang="en-US" altLang="zh-CN" sz="1400" dirty="0">
                <a:solidFill>
                  <a:srgbClr val="FF0000"/>
                </a:solidFill>
              </a:rPr>
              <a:t>80%</a:t>
            </a:r>
            <a:r>
              <a:rPr lang="zh-CN" altLang="en-US" sz="1400" dirty="0"/>
              <a:t>的精神分裂症患者被诊断为</a:t>
            </a:r>
            <a:r>
              <a:rPr lang="en-US" altLang="zh-CN" sz="1400" dirty="0"/>
              <a:t>anhedonia</a:t>
            </a:r>
            <a:r>
              <a:rPr lang="zh-CN" altLang="en-US" sz="1400" dirty="0"/>
              <a:t>，情绪冷漠和快感缺失可同时出现在精神分裂症或帕金森症患者上</a:t>
            </a:r>
            <a:endParaRPr lang="en-US" altLang="zh-CN" sz="1400" dirty="0"/>
          </a:p>
          <a:p>
            <a:pPr marL="457200" indent="-457200">
              <a:buFont typeface="+mj-lt"/>
              <a:buAutoNum type="arabicPeriod"/>
            </a:pPr>
            <a:r>
              <a:rPr lang="zh-CN" altLang="en-US" sz="1400" dirty="0"/>
              <a:t>动机和奖赏系统的损伤会导致</a:t>
            </a:r>
            <a:r>
              <a:rPr lang="zh-CN" altLang="en-US" sz="1400" dirty="0">
                <a:solidFill>
                  <a:srgbClr val="FF0000"/>
                </a:solidFill>
              </a:rPr>
              <a:t>精神疾病领域的多种症状</a:t>
            </a:r>
            <a:r>
              <a:rPr lang="zh-CN" altLang="en-US" sz="1400" dirty="0"/>
              <a:t>，如疲惫感加剧、无精打采、行动困难，这些症状出现在多类疾病中</a:t>
            </a:r>
            <a:r>
              <a:rPr lang="en-US" altLang="zh-CN" sz="1400" dirty="0"/>
              <a:t>,</a:t>
            </a:r>
            <a:r>
              <a:rPr lang="zh-CN" altLang="en-US" sz="1400" dirty="0"/>
              <a:t>包括但不限于：抑郁症、精神分类症以及帕金森综合征，越来越多的证据表明（尤其是对帕金森综合征和抑郁症相似性的研究）多种类型疾病的症状都可由相关回路损伤介导</a:t>
            </a:r>
            <a:endParaRPr lang="en-US" altLang="zh-CN" sz="1400" dirty="0"/>
          </a:p>
          <a:p>
            <a:pPr marL="457200" indent="-457200">
              <a:buFont typeface="+mj-lt"/>
              <a:buAutoNum type="arabicPeriod"/>
            </a:pPr>
            <a:r>
              <a:rPr lang="zh-CN" altLang="en-US" sz="1400" dirty="0"/>
              <a:t>近年来，在动物实验可以用</a:t>
            </a:r>
            <a:r>
              <a:rPr lang="zh-CN" altLang="en-US" sz="1400" dirty="0">
                <a:solidFill>
                  <a:srgbClr val="FF0000"/>
                </a:solidFill>
              </a:rPr>
              <a:t>努力奖赏相关的决策模型</a:t>
            </a:r>
            <a:r>
              <a:rPr lang="zh-CN" altLang="en-US" sz="1400" dirty="0"/>
              <a:t>可迁移到人类相关行为学，可用于解释各类精神疾病中和动机奖赏相关症状，如</a:t>
            </a:r>
            <a:r>
              <a:rPr lang="en-US" altLang="zh-CN" sz="1400" dirty="0"/>
              <a:t>apathy(</a:t>
            </a:r>
            <a:r>
              <a:rPr lang="zh-CN" altLang="en-US" sz="1400" dirty="0"/>
              <a:t>情绪冷漠、缺乏动力</a:t>
            </a:r>
            <a:r>
              <a:rPr lang="en-US" altLang="zh-CN" sz="1400" dirty="0"/>
              <a:t>)</a:t>
            </a:r>
            <a:r>
              <a:rPr lang="zh-CN" altLang="en-US" sz="1400" dirty="0"/>
              <a:t>、</a:t>
            </a:r>
            <a:r>
              <a:rPr lang="en-US" altLang="zh-CN" sz="1400" dirty="0"/>
              <a:t>anhedonia(</a:t>
            </a:r>
            <a:r>
              <a:rPr lang="zh-CN" altLang="en-US" sz="1400" dirty="0"/>
              <a:t>对几乎所有日常行为提不起兴趣</a:t>
            </a:r>
            <a:r>
              <a:rPr lang="en-US" altLang="zh-CN" sz="1400" dirty="0"/>
              <a:t>)</a:t>
            </a:r>
            <a:r>
              <a:rPr lang="zh-CN" altLang="en-US" sz="1400" dirty="0"/>
              <a:t>、</a:t>
            </a:r>
            <a:r>
              <a:rPr lang="en-US" altLang="zh-CN" sz="1400" dirty="0"/>
              <a:t>fatigue(</a:t>
            </a:r>
            <a:r>
              <a:rPr lang="zh-CN" altLang="en-US" sz="1400" dirty="0"/>
              <a:t>总是感觉疲惫、无精力</a:t>
            </a:r>
            <a:r>
              <a:rPr lang="en-US" altLang="zh-CN" sz="1400" dirty="0"/>
              <a:t>)</a:t>
            </a:r>
            <a:r>
              <a:rPr lang="zh-CN" altLang="en-US" sz="1400" dirty="0"/>
              <a:t>等</a:t>
            </a:r>
            <a:endParaRPr lang="en-US" altLang="zh-CN" sz="1400" dirty="0"/>
          </a:p>
          <a:p>
            <a:pPr marL="0" indent="0">
              <a:buNone/>
            </a:pPr>
            <a:endParaRPr lang="en-US" altLang="zh-CN" sz="1400" dirty="0"/>
          </a:p>
          <a:p>
            <a:pPr marL="0" indent="0">
              <a:buNone/>
            </a:pPr>
            <a:endParaRPr lang="en-US" altLang="zh-CN" sz="1400" dirty="0"/>
          </a:p>
          <a:p>
            <a:pPr marL="457200" indent="-457200">
              <a:buFont typeface="+mj-lt"/>
              <a:buAutoNum type="arabicPeriod"/>
            </a:pPr>
            <a:endParaRPr lang="en-US" altLang="zh-CN" sz="1400" dirty="0"/>
          </a:p>
          <a:p>
            <a:pPr marL="0" indent="0">
              <a:buNone/>
            </a:pPr>
            <a:endParaRPr lang="en-US" altLang="zh-CN" sz="1800" dirty="0"/>
          </a:p>
          <a:p>
            <a:pPr marL="457200" indent="-457200">
              <a:buFont typeface="+mj-lt"/>
              <a:buAutoNum type="arabicPeriod"/>
            </a:pPr>
            <a:endParaRPr lang="zh-CN" altLang="en-US" sz="1800" dirty="0"/>
          </a:p>
        </p:txBody>
      </p:sp>
      <p:graphicFrame>
        <p:nvGraphicFramePr>
          <p:cNvPr id="4" name="表格 3">
            <a:extLst>
              <a:ext uri="{FF2B5EF4-FFF2-40B4-BE49-F238E27FC236}">
                <a16:creationId xmlns:a16="http://schemas.microsoft.com/office/drawing/2014/main" id="{E54BE1FC-E4DE-43D2-AAEC-EF7B42AA1DF0}"/>
              </a:ext>
            </a:extLst>
          </p:cNvPr>
          <p:cNvGraphicFramePr>
            <a:graphicFrameLocks noGrp="1"/>
          </p:cNvGraphicFramePr>
          <p:nvPr/>
        </p:nvGraphicFramePr>
        <p:xfrm>
          <a:off x="6327531" y="1389061"/>
          <a:ext cx="4531018" cy="3855720"/>
        </p:xfrm>
        <a:graphic>
          <a:graphicData uri="http://schemas.openxmlformats.org/drawingml/2006/table">
            <a:tbl>
              <a:tblPr firstRow="1" bandRow="1">
                <a:tableStyleId>{5202B0CA-FC54-4496-8BCA-5EF66A818D29}</a:tableStyleId>
              </a:tblPr>
              <a:tblGrid>
                <a:gridCol w="1712937">
                  <a:extLst>
                    <a:ext uri="{9D8B030D-6E8A-4147-A177-3AD203B41FA5}">
                      <a16:colId xmlns:a16="http://schemas.microsoft.com/office/drawing/2014/main" val="2783713525"/>
                    </a:ext>
                  </a:extLst>
                </a:gridCol>
                <a:gridCol w="1260914">
                  <a:extLst>
                    <a:ext uri="{9D8B030D-6E8A-4147-A177-3AD203B41FA5}">
                      <a16:colId xmlns:a16="http://schemas.microsoft.com/office/drawing/2014/main" val="2756082423"/>
                    </a:ext>
                  </a:extLst>
                </a:gridCol>
                <a:gridCol w="1557167">
                  <a:extLst>
                    <a:ext uri="{9D8B030D-6E8A-4147-A177-3AD203B41FA5}">
                      <a16:colId xmlns:a16="http://schemas.microsoft.com/office/drawing/2014/main" val="4035157563"/>
                    </a:ext>
                  </a:extLst>
                </a:gridCol>
              </a:tblGrid>
              <a:tr h="331111">
                <a:tc>
                  <a:txBody>
                    <a:bodyPr/>
                    <a:lstStyle/>
                    <a:p>
                      <a:pPr algn="ctr"/>
                      <a:r>
                        <a:rPr lang="zh-CN" altLang="en-US" sz="1400" dirty="0"/>
                        <a:t>各类疾病</a:t>
                      </a:r>
                    </a:p>
                  </a:txBody>
                  <a:tcPr/>
                </a:tc>
                <a:tc>
                  <a:txBody>
                    <a:bodyPr/>
                    <a:lstStyle/>
                    <a:p>
                      <a:pPr algn="ctr"/>
                      <a:r>
                        <a:rPr lang="en-US" altLang="zh-CN" sz="1400" dirty="0"/>
                        <a:t>Apathy</a:t>
                      </a:r>
                      <a:r>
                        <a:rPr lang="zh-CN" altLang="en-US" sz="1400" dirty="0"/>
                        <a:t>的比例</a:t>
                      </a:r>
                    </a:p>
                  </a:txBody>
                  <a:tcPr/>
                </a:tc>
                <a:tc>
                  <a:txBody>
                    <a:bodyPr/>
                    <a:lstStyle/>
                    <a:p>
                      <a:pPr algn="ctr"/>
                      <a:r>
                        <a:rPr lang="en-US" altLang="zh-CN" sz="1400" dirty="0"/>
                        <a:t>Anhedonia</a:t>
                      </a:r>
                      <a:r>
                        <a:rPr lang="zh-CN" altLang="en-US" sz="1400" dirty="0"/>
                        <a:t>的比例</a:t>
                      </a:r>
                    </a:p>
                  </a:txBody>
                  <a:tcPr/>
                </a:tc>
                <a:extLst>
                  <a:ext uri="{0D108BD9-81ED-4DB2-BD59-A6C34878D82A}">
                    <a16:rowId xmlns:a16="http://schemas.microsoft.com/office/drawing/2014/main" val="793542247"/>
                  </a:ext>
                </a:extLst>
              </a:tr>
              <a:tr h="370840">
                <a:tc>
                  <a:txBody>
                    <a:bodyPr/>
                    <a:lstStyle/>
                    <a:p>
                      <a:pPr algn="ctr"/>
                      <a:r>
                        <a:rPr lang="zh-CN" altLang="en-US" sz="1400" dirty="0"/>
                        <a:t>阿兹海默症</a:t>
                      </a:r>
                    </a:p>
                  </a:txBody>
                  <a:tcPr/>
                </a:tc>
                <a:tc>
                  <a:txBody>
                    <a:bodyPr/>
                    <a:lstStyle/>
                    <a:p>
                      <a:pPr algn="ctr"/>
                      <a:r>
                        <a:rPr lang="en-US" altLang="zh-CN" sz="1400" dirty="0"/>
                        <a:t>49</a:t>
                      </a:r>
                      <a:endParaRPr lang="zh-CN" altLang="en-US" sz="1400" dirty="0"/>
                    </a:p>
                  </a:txBody>
                  <a:tcPr/>
                </a:tc>
                <a:tc>
                  <a:txBody>
                    <a:bodyPr/>
                    <a:lstStyle/>
                    <a:p>
                      <a:pPr algn="ctr"/>
                      <a:r>
                        <a:rPr lang="en-US" altLang="zh-CN" sz="1400" dirty="0"/>
                        <a:t>61</a:t>
                      </a:r>
                      <a:endParaRPr lang="zh-CN" altLang="en-US" sz="1400" dirty="0"/>
                    </a:p>
                  </a:txBody>
                  <a:tcPr/>
                </a:tc>
                <a:extLst>
                  <a:ext uri="{0D108BD9-81ED-4DB2-BD59-A6C34878D82A}">
                    <a16:rowId xmlns:a16="http://schemas.microsoft.com/office/drawing/2014/main" val="397954178"/>
                  </a:ext>
                </a:extLst>
              </a:tr>
              <a:tr h="370840">
                <a:tc>
                  <a:txBody>
                    <a:bodyPr/>
                    <a:lstStyle/>
                    <a:p>
                      <a:pPr algn="ctr"/>
                      <a:r>
                        <a:rPr lang="zh-CN" altLang="en-US" sz="1400" dirty="0"/>
                        <a:t>前额叶颞叶类痴呆</a:t>
                      </a:r>
                    </a:p>
                  </a:txBody>
                  <a:tcPr/>
                </a:tc>
                <a:tc>
                  <a:txBody>
                    <a:bodyPr/>
                    <a:lstStyle/>
                    <a:p>
                      <a:pPr algn="ctr"/>
                      <a:r>
                        <a:rPr lang="en-US" altLang="zh-CN" sz="1400" dirty="0"/>
                        <a:t>72</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168378913"/>
                  </a:ext>
                </a:extLst>
              </a:tr>
              <a:tr h="370840">
                <a:tc>
                  <a:txBody>
                    <a:bodyPr/>
                    <a:lstStyle/>
                    <a:p>
                      <a:pPr algn="ctr"/>
                      <a:r>
                        <a:rPr lang="zh-CN" altLang="en-US" sz="1400" dirty="0"/>
                        <a:t>汉廷顿病</a:t>
                      </a:r>
                    </a:p>
                  </a:txBody>
                  <a:tcPr/>
                </a:tc>
                <a:tc>
                  <a:txBody>
                    <a:bodyPr/>
                    <a:lstStyle/>
                    <a:p>
                      <a:pPr algn="ctr"/>
                      <a:r>
                        <a:rPr lang="en-US" altLang="zh-CN" sz="1400" dirty="0"/>
                        <a:t>47</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546845919"/>
                  </a:ext>
                </a:extLst>
              </a:tr>
              <a:tr h="370840">
                <a:tc>
                  <a:txBody>
                    <a:bodyPr/>
                    <a:lstStyle/>
                    <a:p>
                      <a:pPr algn="ctr"/>
                      <a:r>
                        <a:rPr lang="zh-CN" altLang="en-US" sz="1400" dirty="0"/>
                        <a:t>抑郁症</a:t>
                      </a:r>
                    </a:p>
                  </a:txBody>
                  <a:tcPr/>
                </a:tc>
                <a:tc>
                  <a:txBody>
                    <a:bodyPr/>
                    <a:lstStyle/>
                    <a:p>
                      <a:pPr algn="ctr"/>
                      <a:r>
                        <a:rPr lang="en-US" altLang="zh-CN" sz="1400" dirty="0"/>
                        <a:t>38</a:t>
                      </a:r>
                      <a:endParaRPr lang="zh-CN" altLang="en-US" sz="1400" dirty="0"/>
                    </a:p>
                  </a:txBody>
                  <a:tcPr/>
                </a:tc>
                <a:tc>
                  <a:txBody>
                    <a:bodyPr/>
                    <a:lstStyle/>
                    <a:p>
                      <a:pPr algn="ctr"/>
                      <a:r>
                        <a:rPr lang="en-US" altLang="zh-CN" sz="1400" dirty="0"/>
                        <a:t>37</a:t>
                      </a:r>
                      <a:endParaRPr lang="zh-CN" altLang="en-US" sz="1400" dirty="0"/>
                    </a:p>
                  </a:txBody>
                  <a:tcPr/>
                </a:tc>
                <a:extLst>
                  <a:ext uri="{0D108BD9-81ED-4DB2-BD59-A6C34878D82A}">
                    <a16:rowId xmlns:a16="http://schemas.microsoft.com/office/drawing/2014/main" val="4259481878"/>
                  </a:ext>
                </a:extLst>
              </a:tr>
              <a:tr h="370840">
                <a:tc>
                  <a:txBody>
                    <a:bodyPr/>
                    <a:lstStyle/>
                    <a:p>
                      <a:pPr algn="ctr"/>
                      <a:r>
                        <a:rPr lang="zh-CN" altLang="en-US" sz="1400" dirty="0"/>
                        <a:t>帕金森综合征</a:t>
                      </a:r>
                    </a:p>
                  </a:txBody>
                  <a:tcPr/>
                </a:tc>
                <a:tc>
                  <a:txBody>
                    <a:bodyPr/>
                    <a:lstStyle/>
                    <a:p>
                      <a:pPr algn="ctr"/>
                      <a:r>
                        <a:rPr lang="en-US" altLang="zh-CN" sz="1400" dirty="0"/>
                        <a:t>40</a:t>
                      </a:r>
                      <a:endParaRPr lang="zh-CN" altLang="en-US" sz="1400" dirty="0"/>
                    </a:p>
                  </a:txBody>
                  <a:tcPr/>
                </a:tc>
                <a:tc>
                  <a:txBody>
                    <a:bodyPr/>
                    <a:lstStyle/>
                    <a:p>
                      <a:pPr algn="ctr"/>
                      <a:r>
                        <a:rPr lang="en-US" altLang="zh-CN" sz="1400" dirty="0"/>
                        <a:t>46</a:t>
                      </a:r>
                      <a:endParaRPr lang="zh-CN" altLang="en-US" sz="1400" dirty="0"/>
                    </a:p>
                  </a:txBody>
                  <a:tcPr/>
                </a:tc>
                <a:extLst>
                  <a:ext uri="{0D108BD9-81ED-4DB2-BD59-A6C34878D82A}">
                    <a16:rowId xmlns:a16="http://schemas.microsoft.com/office/drawing/2014/main" val="1446342436"/>
                  </a:ext>
                </a:extLst>
              </a:tr>
              <a:tr h="370840">
                <a:tc>
                  <a:txBody>
                    <a:bodyPr/>
                    <a:lstStyle/>
                    <a:p>
                      <a:pPr algn="ctr"/>
                      <a:r>
                        <a:rPr lang="zh-CN" altLang="en-US" sz="1400" dirty="0"/>
                        <a:t>精神分裂症</a:t>
                      </a:r>
                    </a:p>
                  </a:txBody>
                  <a:tcPr/>
                </a:tc>
                <a:tc>
                  <a:txBody>
                    <a:bodyPr/>
                    <a:lstStyle/>
                    <a:p>
                      <a:pPr algn="ctr"/>
                      <a:r>
                        <a:rPr lang="en-US" altLang="zh-CN" sz="1400" dirty="0"/>
                        <a:t>47</a:t>
                      </a:r>
                      <a:endParaRPr lang="zh-CN" altLang="en-US" sz="1400" dirty="0"/>
                    </a:p>
                  </a:txBody>
                  <a:tcPr/>
                </a:tc>
                <a:tc>
                  <a:txBody>
                    <a:bodyPr/>
                    <a:lstStyle/>
                    <a:p>
                      <a:pPr algn="ctr"/>
                      <a:r>
                        <a:rPr lang="en-US" altLang="zh-CN" sz="1400" dirty="0"/>
                        <a:t>45</a:t>
                      </a:r>
                      <a:endParaRPr lang="zh-CN" altLang="en-US" sz="1400" dirty="0"/>
                    </a:p>
                  </a:txBody>
                  <a:tcPr/>
                </a:tc>
                <a:extLst>
                  <a:ext uri="{0D108BD9-81ED-4DB2-BD59-A6C34878D82A}">
                    <a16:rowId xmlns:a16="http://schemas.microsoft.com/office/drawing/2014/main" val="3152516490"/>
                  </a:ext>
                </a:extLst>
              </a:tr>
              <a:tr h="370840">
                <a:tc>
                  <a:txBody>
                    <a:bodyPr/>
                    <a:lstStyle/>
                    <a:p>
                      <a:pPr algn="ctr"/>
                      <a:r>
                        <a:rPr lang="zh-CN" altLang="en-US" sz="1400" dirty="0"/>
                        <a:t>卒中</a:t>
                      </a:r>
                    </a:p>
                  </a:txBody>
                  <a:tcPr/>
                </a:tc>
                <a:tc>
                  <a:txBody>
                    <a:bodyPr/>
                    <a:lstStyle/>
                    <a:p>
                      <a:pPr algn="ctr"/>
                      <a:r>
                        <a:rPr lang="en-US" altLang="zh-CN" sz="1400" dirty="0"/>
                        <a:t>36</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1238998406"/>
                  </a:ext>
                </a:extLst>
              </a:tr>
              <a:tr h="370840">
                <a:tc>
                  <a:txBody>
                    <a:bodyPr/>
                    <a:lstStyle/>
                    <a:p>
                      <a:pPr algn="ctr"/>
                      <a:r>
                        <a:rPr lang="zh-CN" altLang="en-US" sz="1400" dirty="0"/>
                        <a:t>脑部创伤</a:t>
                      </a:r>
                    </a:p>
                  </a:txBody>
                  <a:tcPr/>
                </a:tc>
                <a:tc>
                  <a:txBody>
                    <a:bodyPr/>
                    <a:lstStyle/>
                    <a:p>
                      <a:pPr algn="ctr"/>
                      <a:r>
                        <a:rPr lang="en-US" altLang="zh-CN" sz="1400" dirty="0"/>
                        <a:t>61</a:t>
                      </a:r>
                      <a:endParaRPr lang="zh-CN" altLang="en-US" sz="1400" dirty="0"/>
                    </a:p>
                  </a:txBody>
                  <a:tcPr/>
                </a:tc>
                <a:tc>
                  <a:txBody>
                    <a:bodyPr/>
                    <a:lstStyle/>
                    <a:p>
                      <a:pPr algn="ctr"/>
                      <a:r>
                        <a:rPr lang="en-US" altLang="zh-CN" sz="1400" dirty="0"/>
                        <a:t>22</a:t>
                      </a:r>
                      <a:endParaRPr lang="zh-CN" altLang="en-US" sz="1400" dirty="0"/>
                    </a:p>
                  </a:txBody>
                  <a:tcPr/>
                </a:tc>
                <a:extLst>
                  <a:ext uri="{0D108BD9-81ED-4DB2-BD59-A6C34878D82A}">
                    <a16:rowId xmlns:a16="http://schemas.microsoft.com/office/drawing/2014/main" val="2206149087"/>
                  </a:ext>
                </a:extLst>
              </a:tr>
              <a:tr h="370840">
                <a:tc>
                  <a:txBody>
                    <a:bodyPr/>
                    <a:lstStyle/>
                    <a:p>
                      <a:pPr algn="ctr"/>
                      <a:r>
                        <a:rPr lang="zh-CN" altLang="en-US" sz="1400" dirty="0"/>
                        <a:t>平衡感错乱</a:t>
                      </a:r>
                    </a:p>
                  </a:txBody>
                  <a:tcPr/>
                </a:tc>
                <a:tc>
                  <a:txBody>
                    <a:bodyPr/>
                    <a:lstStyle/>
                    <a:p>
                      <a:pPr algn="ctr"/>
                      <a:r>
                        <a:rPr lang="en-US" altLang="zh-CN" sz="1400" dirty="0"/>
                        <a:t>65</a:t>
                      </a:r>
                      <a:endParaRPr lang="zh-CN" altLang="en-US" sz="1400" dirty="0"/>
                    </a:p>
                  </a:txBody>
                  <a:tcPr/>
                </a:tc>
                <a:tc>
                  <a:txBody>
                    <a:bodyPr/>
                    <a:lstStyle/>
                    <a:p>
                      <a:pPr algn="ctr"/>
                      <a:r>
                        <a:rPr lang="en-US" altLang="zh-CN" sz="1400" dirty="0"/>
                        <a:t>-</a:t>
                      </a:r>
                      <a:endParaRPr lang="zh-CN" altLang="en-US" sz="1400" dirty="0"/>
                    </a:p>
                  </a:txBody>
                  <a:tcPr/>
                </a:tc>
                <a:extLst>
                  <a:ext uri="{0D108BD9-81ED-4DB2-BD59-A6C34878D82A}">
                    <a16:rowId xmlns:a16="http://schemas.microsoft.com/office/drawing/2014/main" val="2185133747"/>
                  </a:ext>
                </a:extLst>
              </a:tr>
            </a:tbl>
          </a:graphicData>
        </a:graphic>
      </p:graphicFrame>
      <p:sp>
        <p:nvSpPr>
          <p:cNvPr id="6" name="文本框 5">
            <a:extLst>
              <a:ext uri="{FF2B5EF4-FFF2-40B4-BE49-F238E27FC236}">
                <a16:creationId xmlns:a16="http://schemas.microsoft.com/office/drawing/2014/main" id="{CD3C553B-FB70-4828-9864-5956D2304989}"/>
              </a:ext>
            </a:extLst>
          </p:cNvPr>
          <p:cNvSpPr txBox="1"/>
          <p:nvPr/>
        </p:nvSpPr>
        <p:spPr>
          <a:xfrm>
            <a:off x="7042145" y="1106503"/>
            <a:ext cx="3217050" cy="276999"/>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Amotivation</a:t>
            </a:r>
            <a:r>
              <a:rPr lang="zh-CN" altLang="en-US" sz="1200" dirty="0">
                <a:latin typeface="Times New Roman" panose="02020603050405020304" pitchFamily="18" charset="0"/>
                <a:cs typeface="Times New Roman" panose="02020603050405020304" pitchFamily="18" charset="0"/>
              </a:rPr>
              <a:t>是多种精神类疾病的共病性症状</a:t>
            </a:r>
          </a:p>
        </p:txBody>
      </p:sp>
      <p:sp>
        <p:nvSpPr>
          <p:cNvPr id="7" name="文本框 6">
            <a:extLst>
              <a:ext uri="{FF2B5EF4-FFF2-40B4-BE49-F238E27FC236}">
                <a16:creationId xmlns:a16="http://schemas.microsoft.com/office/drawing/2014/main" id="{1E34D8DA-F018-4C88-B7F4-8531041CBEA3}"/>
              </a:ext>
            </a:extLst>
          </p:cNvPr>
          <p:cNvSpPr txBox="1"/>
          <p:nvPr/>
        </p:nvSpPr>
        <p:spPr>
          <a:xfrm>
            <a:off x="7316857" y="5335998"/>
            <a:ext cx="4875143" cy="830997"/>
          </a:xfrm>
          <a:prstGeom prst="rect">
            <a:avLst/>
          </a:prstGeom>
          <a:noFill/>
        </p:spPr>
        <p:txBody>
          <a:bodyPr wrap="square">
            <a:spAutoFit/>
          </a:bodyPr>
          <a:lstStyle/>
          <a:p>
            <a:pPr algn="l"/>
            <a:r>
              <a:rPr lang="pt-BR" altLang="zh-CN" sz="800" b="0" i="0" u="none" strike="noStrike" baseline="0" dirty="0">
                <a:solidFill>
                  <a:srgbClr val="000000"/>
                </a:solidFill>
                <a:latin typeface="ITCSymbolStd-Medium"/>
              </a:rPr>
              <a:t>Caeiro, L., Ferro, J. M. &amp; Costa, J. Apathy secondary </a:t>
            </a:r>
            <a:r>
              <a:rPr lang="en-US" altLang="zh-CN" sz="800" b="0" i="0" u="none" strike="noStrike" baseline="0" dirty="0">
                <a:solidFill>
                  <a:srgbClr val="000000"/>
                </a:solidFill>
                <a:latin typeface="ITCSymbolStd-Medium"/>
              </a:rPr>
              <a:t>to stroke: a systematic review and meta- analysis. </a:t>
            </a:r>
            <a:r>
              <a:rPr lang="it-IT" altLang="zh-CN" sz="800" b="0" i="1" u="none" strike="noStrike" baseline="0" dirty="0">
                <a:solidFill>
                  <a:srgbClr val="000000"/>
                </a:solidFill>
                <a:latin typeface="ITCSymbolStd-MediumItalic"/>
              </a:rPr>
              <a:t>Cerebrovasc. Dis. </a:t>
            </a:r>
            <a:r>
              <a:rPr lang="it-IT" altLang="zh-CN" sz="800" b="1" i="0" u="none" strike="noStrike" baseline="0" dirty="0">
                <a:solidFill>
                  <a:srgbClr val="000000"/>
                </a:solidFill>
                <a:latin typeface="ITCSymbolStd-Bold"/>
              </a:rPr>
              <a:t>35</a:t>
            </a:r>
            <a:r>
              <a:rPr lang="it-IT" altLang="zh-CN" sz="800" b="0" i="0" u="none" strike="noStrike" baseline="0" dirty="0">
                <a:solidFill>
                  <a:srgbClr val="000000"/>
                </a:solidFill>
                <a:latin typeface="ITCSymbolStd-Medium"/>
              </a:rPr>
              <a:t>, 23–39 (2013).</a:t>
            </a:r>
          </a:p>
          <a:p>
            <a:pPr algn="l"/>
            <a:r>
              <a:rPr lang="en-US" altLang="zh-CN" sz="800" b="0" i="0" u="none" strike="noStrike" baseline="0" dirty="0">
                <a:solidFill>
                  <a:srgbClr val="000000"/>
                </a:solidFill>
                <a:latin typeface="ITCSymbolStd-Medium"/>
              </a:rPr>
              <a:t>Zhao, Q.-F. et al. The prevalence of neuropsychiatric symptoms in Alzheimer’s disease: systematic review and meta- analysis. </a:t>
            </a:r>
            <a:r>
              <a:rPr lang="en-US" altLang="zh-CN" sz="800" b="0" i="1" u="none" strike="noStrike" baseline="0" dirty="0">
                <a:solidFill>
                  <a:srgbClr val="000000"/>
                </a:solidFill>
                <a:latin typeface="ITCSymbolStd-MediumItalic"/>
              </a:rPr>
              <a:t>J. Affect. </a:t>
            </a:r>
            <a:r>
              <a:rPr lang="en-US" altLang="zh-CN" sz="800" b="0" i="1" u="none" strike="noStrike" baseline="0" dirty="0" err="1">
                <a:solidFill>
                  <a:srgbClr val="000000"/>
                </a:solidFill>
                <a:latin typeface="ITCSymbolStd-MediumItalic"/>
              </a:rPr>
              <a:t>Disord</a:t>
            </a:r>
            <a:r>
              <a:rPr lang="en-US" altLang="zh-CN" sz="800" b="0" i="1" u="none" strike="noStrike" baseline="0" dirty="0">
                <a:solidFill>
                  <a:srgbClr val="000000"/>
                </a:solidFill>
                <a:latin typeface="ITCSymbolStd-MediumItalic"/>
              </a:rPr>
              <a:t>. </a:t>
            </a:r>
            <a:r>
              <a:rPr lang="en-US" altLang="zh-CN" sz="800" b="1" i="0" u="none" strike="noStrike" baseline="0" dirty="0">
                <a:solidFill>
                  <a:srgbClr val="000000"/>
                </a:solidFill>
                <a:latin typeface="ITCSymbolStd-Bold"/>
              </a:rPr>
              <a:t>190</a:t>
            </a:r>
            <a:r>
              <a:rPr lang="en-US" altLang="zh-CN" sz="800" b="0" i="0" u="none" strike="noStrike" baseline="0" dirty="0">
                <a:solidFill>
                  <a:srgbClr val="000000"/>
                </a:solidFill>
                <a:latin typeface="ITCSymbolStd-Medium"/>
              </a:rPr>
              <a:t>, 264–271 (2016).</a:t>
            </a:r>
          </a:p>
          <a:p>
            <a:pPr algn="l"/>
            <a:r>
              <a:rPr lang="da-DK" altLang="zh-CN" sz="800" b="0" i="0" u="none" strike="noStrike" baseline="0" dirty="0">
                <a:solidFill>
                  <a:srgbClr val="000000"/>
                </a:solidFill>
                <a:latin typeface="ITCSymbolStd-Medium"/>
              </a:rPr>
              <a:t>Staekenborg, S. S. et al. Behavioural and </a:t>
            </a:r>
            <a:r>
              <a:rPr lang="en-US" altLang="zh-CN" sz="800" b="0" i="0" u="none" strike="noStrike" baseline="0" dirty="0">
                <a:solidFill>
                  <a:srgbClr val="000000"/>
                </a:solidFill>
                <a:latin typeface="ITCSymbolStd-Medium"/>
              </a:rPr>
              <a:t>psychological symptoms in vascular dementia; differences between small- and large- vessel disease. </a:t>
            </a:r>
            <a:r>
              <a:rPr lang="pl-PL" altLang="zh-CN" sz="800" b="0" i="1" u="none" strike="noStrike" baseline="0" dirty="0">
                <a:solidFill>
                  <a:srgbClr val="000000"/>
                </a:solidFill>
                <a:latin typeface="ITCSymbolStd-MediumItalic"/>
              </a:rPr>
              <a:t>J. Neurol. Neurosurg. Psychiatry </a:t>
            </a:r>
            <a:r>
              <a:rPr lang="pl-PL" altLang="zh-CN" sz="800" b="1" i="0" u="none" strike="noStrike" baseline="0" dirty="0">
                <a:solidFill>
                  <a:srgbClr val="000000"/>
                </a:solidFill>
                <a:latin typeface="ITCSymbolStd-Bold"/>
              </a:rPr>
              <a:t>81</a:t>
            </a:r>
            <a:r>
              <a:rPr lang="pl-PL" altLang="zh-CN" sz="800" b="0" i="0" u="none" strike="noStrike" baseline="0" dirty="0">
                <a:solidFill>
                  <a:srgbClr val="000000"/>
                </a:solidFill>
                <a:latin typeface="ITCSymbolStd-Medium"/>
              </a:rPr>
              <a:t>, 547–551</a:t>
            </a:r>
            <a:r>
              <a:rPr lang="en-US" altLang="zh-CN" sz="800" b="0" i="0" u="none" strike="noStrike" baseline="0" dirty="0">
                <a:solidFill>
                  <a:srgbClr val="000000"/>
                </a:solidFill>
                <a:latin typeface="ITCSymbolStd-Medium"/>
              </a:rPr>
              <a:t> (2010).</a:t>
            </a:r>
            <a:endParaRPr lang="zh-CN" altLang="en-US" dirty="0"/>
          </a:p>
        </p:txBody>
      </p:sp>
      <p:sp>
        <p:nvSpPr>
          <p:cNvPr id="8" name="文本框 7">
            <a:extLst>
              <a:ext uri="{FF2B5EF4-FFF2-40B4-BE49-F238E27FC236}">
                <a16:creationId xmlns:a16="http://schemas.microsoft.com/office/drawing/2014/main" id="{F8E4E593-CCCF-4AC6-9882-ABE925CF0734}"/>
              </a:ext>
            </a:extLst>
          </p:cNvPr>
          <p:cNvSpPr txBox="1"/>
          <p:nvPr/>
        </p:nvSpPr>
        <p:spPr>
          <a:xfrm>
            <a:off x="282752" y="5223514"/>
            <a:ext cx="7247602" cy="1354217"/>
          </a:xfrm>
          <a:prstGeom prst="rect">
            <a:avLst/>
          </a:prstGeom>
          <a:noFill/>
        </p:spPr>
        <p:txBody>
          <a:bodyPr wrap="square">
            <a:spAutoFit/>
          </a:bodyPr>
          <a:lstStyle/>
          <a:p>
            <a:pPr algn="l"/>
            <a:r>
              <a:rPr lang="en-US" altLang="zh-CN" sz="800" b="0" i="0" u="none" strike="noStrike" baseline="0" dirty="0">
                <a:latin typeface="ITCSymbolStd-Medium"/>
              </a:rPr>
              <a:t>Treadway, M. T. &amp; </a:t>
            </a:r>
            <a:r>
              <a:rPr lang="en-US" altLang="zh-CN" sz="800" b="0" i="0" u="none" strike="noStrike" baseline="0" dirty="0" err="1">
                <a:latin typeface="ITCSymbolStd-Medium"/>
              </a:rPr>
              <a:t>Zald</a:t>
            </a:r>
            <a:r>
              <a:rPr lang="en-US" altLang="zh-CN" sz="800" b="0" i="0" u="none" strike="noStrike" baseline="0" dirty="0">
                <a:latin typeface="ITCSymbolStd-Medium"/>
              </a:rPr>
              <a:t>, D. H. Reconsidering anhedonia in depression: lessons from translational neuroscience. </a:t>
            </a:r>
            <a:r>
              <a:rPr lang="en-US" altLang="zh-CN" sz="800" b="0" i="1" u="none" strike="noStrike" baseline="0" dirty="0" err="1">
                <a:latin typeface="ITCSymbolStd-MediumItalic"/>
              </a:rPr>
              <a:t>Neurosci</a:t>
            </a:r>
            <a:r>
              <a:rPr lang="en-US" altLang="zh-CN" sz="800" b="0" i="1" u="none" strike="noStrike" baseline="0" dirty="0">
                <a:latin typeface="ITCSymbolStd-MediumItalic"/>
              </a:rPr>
              <a:t>. </a:t>
            </a:r>
            <a:r>
              <a:rPr lang="en-US" altLang="zh-CN" sz="800" b="0" i="1" u="none" strike="noStrike" baseline="0" dirty="0" err="1">
                <a:latin typeface="ITCSymbolStd-MediumItalic"/>
              </a:rPr>
              <a:t>Biobehav</a:t>
            </a:r>
            <a:r>
              <a:rPr lang="en-US" altLang="zh-CN" sz="800" b="0" i="1" u="none" strike="noStrike" baseline="0" dirty="0">
                <a:latin typeface="ITCSymbolStd-MediumItalic"/>
              </a:rPr>
              <a:t>. Rev. </a:t>
            </a:r>
            <a:r>
              <a:rPr lang="en-US" altLang="zh-CN" sz="800" b="1" i="0" u="none" strike="noStrike" baseline="0" dirty="0">
                <a:latin typeface="ITCSymbolStd-Bold"/>
              </a:rPr>
              <a:t>35</a:t>
            </a:r>
            <a:r>
              <a:rPr lang="en-US" altLang="zh-CN" sz="800" b="0" i="0" u="none" strike="noStrike" baseline="0" dirty="0">
                <a:latin typeface="ITCSymbolStd-Medium"/>
              </a:rPr>
              <a:t>, 537–555 (2011).</a:t>
            </a:r>
          </a:p>
          <a:p>
            <a:pPr algn="l"/>
            <a:r>
              <a:rPr lang="en-US" altLang="zh-CN" sz="800" b="1" i="0" u="none" strike="noStrike" baseline="0" dirty="0">
                <a:latin typeface="ITCSymbolStd-Bold"/>
              </a:rPr>
              <a:t>This helpful overview provides mechanistic insights on anhedonia in human depression</a:t>
            </a:r>
            <a:r>
              <a:rPr lang="en-US" altLang="zh-CN" sz="800" b="0" i="0" u="none" strike="noStrike" baseline="0" dirty="0">
                <a:latin typeface="ITCSymbolStd-Medium"/>
              </a:rPr>
              <a:t>.</a:t>
            </a:r>
          </a:p>
          <a:p>
            <a:pPr algn="l"/>
            <a:endParaRPr lang="en-US" altLang="zh-CN" sz="800" dirty="0">
              <a:latin typeface="ITCSymbolStd-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altLang="zh-CN" sz="800" b="0" i="0" u="none" strike="noStrike" kern="1200" cap="none" spc="0" normalizeH="0" baseline="0" noProof="0" dirty="0">
                <a:ln>
                  <a:noFill/>
                </a:ln>
                <a:solidFill>
                  <a:prstClr val="black"/>
                </a:solidFill>
                <a:effectLst/>
                <a:uLnTx/>
                <a:uFillTx/>
                <a:latin typeface="ITCSymbolStd-Medium"/>
                <a:ea typeface="宋体" panose="02010600030101010101" pitchFamily="2" charset="-122"/>
                <a:cs typeface="+mn-cs"/>
              </a:rPr>
              <a:t>Barch, D. M., Pagliaccio, D. &amp; Luking, K. Mechanisms </a:t>
            </a:r>
            <a:r>
              <a:rPr kumimoji="0" lang="en-US" altLang="zh-CN" sz="800" b="0" i="0" u="none" strike="noStrike" kern="1200" cap="none" spc="0" normalizeH="0" baseline="0" noProof="0" dirty="0">
                <a:ln>
                  <a:noFill/>
                </a:ln>
                <a:solidFill>
                  <a:prstClr val="black"/>
                </a:solidFill>
                <a:effectLst/>
                <a:uLnTx/>
                <a:uFillTx/>
                <a:latin typeface="ITCSymbolStd-Medium"/>
                <a:ea typeface="宋体" panose="02010600030101010101" pitchFamily="2" charset="-122"/>
                <a:cs typeface="+mn-cs"/>
              </a:rPr>
              <a:t>underlying motivational deficits in psychopathology: similarities and differences in depression and schizophrenia.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prstClr val="black"/>
                </a:solidFill>
                <a:effectLst/>
                <a:uLnTx/>
                <a:uFillTx/>
                <a:latin typeface="ITCSymbolStd-Medium"/>
                <a:ea typeface="宋体" panose="02010600030101010101" pitchFamily="2" charset="-122"/>
                <a:cs typeface="+mn-cs"/>
              </a:rPr>
              <a:t> </a:t>
            </a:r>
            <a:r>
              <a:rPr kumimoji="0" lang="en-US" altLang="zh-CN" sz="800" b="0" i="1" u="none" strike="noStrike" kern="1200" cap="none" spc="0" normalizeH="0" baseline="0" noProof="0" dirty="0" err="1">
                <a:ln>
                  <a:noFill/>
                </a:ln>
                <a:solidFill>
                  <a:prstClr val="black"/>
                </a:solidFill>
                <a:effectLst/>
                <a:uLnTx/>
                <a:uFillTx/>
                <a:latin typeface="ITCSymbolStd-MediumItalic"/>
                <a:ea typeface="宋体" panose="02010600030101010101" pitchFamily="2" charset="-122"/>
                <a:cs typeface="+mn-cs"/>
              </a:rPr>
              <a:t>Curr</a:t>
            </a:r>
            <a:r>
              <a:rPr kumimoji="0" lang="en-US" altLang="zh-CN" sz="800" b="0" i="1" u="none" strike="noStrike" kern="1200" cap="none" spc="0" normalizeH="0" baseline="0" noProof="0" dirty="0">
                <a:ln>
                  <a:noFill/>
                </a:ln>
                <a:solidFill>
                  <a:prstClr val="black"/>
                </a:solidFill>
                <a:effectLst/>
                <a:uLnTx/>
                <a:uFillTx/>
                <a:latin typeface="ITCSymbolStd-MediumItalic"/>
                <a:ea typeface="宋体" panose="02010600030101010101" pitchFamily="2" charset="-122"/>
                <a:cs typeface="+mn-cs"/>
              </a:rPr>
              <a:t>. Top. </a:t>
            </a:r>
            <a:r>
              <a:rPr kumimoji="0" lang="en-US" altLang="zh-CN" sz="800" b="0" i="1" u="none" strike="noStrike" kern="1200" cap="none" spc="0" normalizeH="0" baseline="0" noProof="0" dirty="0" err="1">
                <a:ln>
                  <a:noFill/>
                </a:ln>
                <a:solidFill>
                  <a:prstClr val="black"/>
                </a:solidFill>
                <a:effectLst/>
                <a:uLnTx/>
                <a:uFillTx/>
                <a:latin typeface="ITCSymbolStd-MediumItalic"/>
                <a:ea typeface="宋体" panose="02010600030101010101" pitchFamily="2" charset="-122"/>
                <a:cs typeface="+mn-cs"/>
              </a:rPr>
              <a:t>Behav</a:t>
            </a:r>
            <a:r>
              <a:rPr kumimoji="0" lang="en-US" altLang="zh-CN" sz="800" b="0" i="1" u="none" strike="noStrike" kern="1200" cap="none" spc="0" normalizeH="0" baseline="0" noProof="0" dirty="0">
                <a:ln>
                  <a:noFill/>
                </a:ln>
                <a:solidFill>
                  <a:prstClr val="black"/>
                </a:solidFill>
                <a:effectLst/>
                <a:uLnTx/>
                <a:uFillTx/>
                <a:latin typeface="ITCSymbolStd-MediumItalic"/>
                <a:ea typeface="宋体" panose="02010600030101010101" pitchFamily="2" charset="-122"/>
                <a:cs typeface="+mn-cs"/>
              </a:rPr>
              <a:t>. </a:t>
            </a:r>
            <a:r>
              <a:rPr kumimoji="0" lang="en-US" altLang="zh-CN" sz="800" b="0" i="1" u="none" strike="noStrike" kern="1200" cap="none" spc="0" normalizeH="0" baseline="0" noProof="0" dirty="0" err="1">
                <a:ln>
                  <a:noFill/>
                </a:ln>
                <a:solidFill>
                  <a:prstClr val="black"/>
                </a:solidFill>
                <a:effectLst/>
                <a:uLnTx/>
                <a:uFillTx/>
                <a:latin typeface="ITCSymbolStd-MediumItalic"/>
                <a:ea typeface="宋体" panose="02010600030101010101" pitchFamily="2" charset="-122"/>
                <a:cs typeface="+mn-cs"/>
              </a:rPr>
              <a:t>Neurosci</a:t>
            </a:r>
            <a:r>
              <a:rPr kumimoji="0" lang="en-US" altLang="zh-CN" sz="800" b="0" i="1" u="none" strike="noStrike" kern="1200" cap="none" spc="0" normalizeH="0" baseline="0" noProof="0" dirty="0">
                <a:ln>
                  <a:noFill/>
                </a:ln>
                <a:solidFill>
                  <a:prstClr val="black"/>
                </a:solidFill>
                <a:effectLst/>
                <a:uLnTx/>
                <a:uFillTx/>
                <a:latin typeface="ITCSymbolStd-MediumItalic"/>
                <a:ea typeface="宋体" panose="02010600030101010101" pitchFamily="2" charset="-122"/>
                <a:cs typeface="+mn-cs"/>
              </a:rPr>
              <a:t>. </a:t>
            </a:r>
            <a:r>
              <a:rPr kumimoji="0" lang="en-US" altLang="zh-CN" sz="800" b="1" i="0" u="none" strike="noStrike" kern="1200" cap="none" spc="0" normalizeH="0" baseline="0" noProof="0" dirty="0">
                <a:ln>
                  <a:noFill/>
                </a:ln>
                <a:solidFill>
                  <a:prstClr val="black"/>
                </a:solidFill>
                <a:effectLst/>
                <a:uLnTx/>
                <a:uFillTx/>
                <a:latin typeface="ITCSymbolStd-Bold"/>
                <a:ea typeface="宋体" panose="02010600030101010101" pitchFamily="2" charset="-122"/>
                <a:cs typeface="+mn-cs"/>
              </a:rPr>
              <a:t>27</a:t>
            </a:r>
            <a:r>
              <a:rPr kumimoji="0" lang="en-US" altLang="zh-CN" sz="800" b="0" i="0" u="none" strike="noStrike" kern="1200" cap="none" spc="0" normalizeH="0" baseline="0" noProof="0" dirty="0">
                <a:ln>
                  <a:noFill/>
                </a:ln>
                <a:solidFill>
                  <a:prstClr val="black"/>
                </a:solidFill>
                <a:effectLst/>
                <a:uLnTx/>
                <a:uFillTx/>
                <a:latin typeface="ITCSymbolStd-Medium"/>
                <a:ea typeface="宋体" panose="02010600030101010101" pitchFamily="2" charset="-122"/>
                <a:cs typeface="+mn-cs"/>
              </a:rPr>
              <a:t>, 411–449 (2016).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1" i="0" u="none" strike="noStrike" kern="1200" cap="none" spc="0" normalizeH="0" baseline="0" noProof="0" dirty="0">
                <a:ln>
                  <a:noFill/>
                </a:ln>
                <a:solidFill>
                  <a:prstClr val="black"/>
                </a:solidFill>
                <a:effectLst/>
                <a:uLnTx/>
                <a:uFillTx/>
                <a:latin typeface="ITCSymbolStd-Bold"/>
                <a:ea typeface="宋体" panose="02010600030101010101" pitchFamily="2" charset="-122"/>
                <a:cs typeface="+mn-cs"/>
              </a:rPr>
              <a:t>This is a comprehensive current review of evidence for possible underlying </a:t>
            </a:r>
            <a:r>
              <a:rPr kumimoji="0" lang="en-US" altLang="zh-CN" sz="800" b="1" i="0" u="none" strike="noStrike" kern="1200" cap="none" spc="0" normalizeH="0" baseline="0" noProof="0" dirty="0" err="1">
                <a:ln>
                  <a:noFill/>
                </a:ln>
                <a:solidFill>
                  <a:prstClr val="black"/>
                </a:solidFill>
                <a:effectLst/>
                <a:uLnTx/>
                <a:uFillTx/>
                <a:latin typeface="ITCSymbolStd-Bold"/>
                <a:ea typeface="宋体" panose="02010600030101010101" pitchFamily="2" charset="-122"/>
                <a:cs typeface="+mn-cs"/>
              </a:rPr>
              <a:t>behavioural</a:t>
            </a:r>
            <a:r>
              <a:rPr kumimoji="0" lang="en-US" altLang="zh-CN" sz="800" b="1" i="0" u="none" strike="noStrike" kern="1200" cap="none" spc="0" normalizeH="0" baseline="0" noProof="0" dirty="0">
                <a:ln>
                  <a:noFill/>
                </a:ln>
                <a:solidFill>
                  <a:prstClr val="black"/>
                </a:solidFill>
                <a:effectLst/>
                <a:uLnTx/>
                <a:uFillTx/>
                <a:latin typeface="ITCSymbolStd-Bold"/>
                <a:ea typeface="宋体" panose="02010600030101010101" pitchFamily="2" charset="-122"/>
                <a:cs typeface="+mn-cs"/>
              </a:rPr>
              <a:t> components of amotivation across depression and schizophrenia</a:t>
            </a:r>
            <a:r>
              <a:rPr kumimoji="0" lang="en-US" altLang="zh-CN" sz="800" b="0" i="0" u="none" strike="noStrike" kern="1200" cap="none" spc="0" normalizeH="0" baseline="0" noProof="0" dirty="0">
                <a:ln>
                  <a:noFill/>
                </a:ln>
                <a:solidFill>
                  <a:prstClr val="black"/>
                </a:solidFill>
                <a:effectLst/>
                <a:uLnTx/>
                <a:uFillTx/>
                <a:latin typeface="ITCSymbolStd-Medium"/>
                <a:ea typeface="宋体"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800" b="0" i="0" u="none" strike="noStrike" kern="1200" cap="none" spc="0" normalizeH="0" baseline="0" noProof="0" dirty="0">
              <a:ln>
                <a:noFill/>
              </a:ln>
              <a:solidFill>
                <a:prstClr val="black"/>
              </a:solidFill>
              <a:effectLst/>
              <a:uLnTx/>
              <a:uFillTx/>
              <a:latin typeface="ITCSymbolStd-Medium"/>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800" dirty="0" err="1">
                <a:solidFill>
                  <a:prstClr val="black"/>
                </a:solidFill>
                <a:latin typeface="ITCSymbolStd-Medium"/>
                <a:ea typeface="宋体" panose="02010600030101010101" pitchFamily="2" charset="-122"/>
              </a:rPr>
              <a:t>Masud</a:t>
            </a:r>
            <a:r>
              <a:rPr lang="en-US" altLang="zh-CN" sz="800" dirty="0">
                <a:solidFill>
                  <a:prstClr val="black"/>
                </a:solidFill>
                <a:latin typeface="ITCSymbolStd-Medium"/>
                <a:ea typeface="宋体" panose="02010600030101010101" pitchFamily="2" charset="-122"/>
              </a:rPr>
              <a:t> H ,  </a:t>
            </a:r>
            <a:r>
              <a:rPr lang="en-US" altLang="zh-CN" sz="800" dirty="0" err="1">
                <a:solidFill>
                  <a:prstClr val="black"/>
                </a:solidFill>
                <a:latin typeface="ITCSymbolStd-Medium"/>
                <a:ea typeface="宋体" panose="02010600030101010101" pitchFamily="2" charset="-122"/>
              </a:rPr>
              <a:t>Roiser</a:t>
            </a:r>
            <a:r>
              <a:rPr lang="en-US" altLang="zh-CN" sz="800" dirty="0">
                <a:solidFill>
                  <a:prstClr val="black"/>
                </a:solidFill>
                <a:latin typeface="ITCSymbolStd-Medium"/>
                <a:ea typeface="宋体" panose="02010600030101010101" pitchFamily="2" charset="-122"/>
              </a:rPr>
              <a:t> J P . Neuroscience of apathy and anhedonia: a transdiagnostic approach[J]. Nature Reviews Neuroscience, 2018:1.</a:t>
            </a:r>
            <a:endParaRPr lang="zh-CN" altLang="en-US" sz="800" dirty="0">
              <a:solidFill>
                <a:prstClr val="black"/>
              </a:solidFill>
              <a:latin typeface="ITCSymbolStd-Medium"/>
              <a:ea typeface="宋体" panose="02010600030101010101" pitchFamily="2" charset="-122"/>
            </a:endParaRPr>
          </a:p>
          <a:p>
            <a:pPr algn="l"/>
            <a:endParaRPr lang="zh-CN" altLang="en-US" dirty="0"/>
          </a:p>
        </p:txBody>
      </p:sp>
    </p:spTree>
    <p:extLst>
      <p:ext uri="{BB962C8B-B14F-4D97-AF65-F5344CB8AC3E}">
        <p14:creationId xmlns:p14="http://schemas.microsoft.com/office/powerpoint/2010/main" val="2164671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7F8BFFC-B2A1-45CE-B063-6577EAAF296C}"/>
              </a:ext>
            </a:extLst>
          </p:cNvPr>
          <p:cNvPicPr>
            <a:picLocks noChangeAspect="1"/>
          </p:cNvPicPr>
          <p:nvPr/>
        </p:nvPicPr>
        <p:blipFill>
          <a:blip r:embed="rId3"/>
          <a:stretch>
            <a:fillRect/>
          </a:stretch>
        </p:blipFill>
        <p:spPr>
          <a:xfrm>
            <a:off x="452745" y="0"/>
            <a:ext cx="4329113" cy="6858000"/>
          </a:xfrm>
          <a:prstGeom prst="rect">
            <a:avLst/>
          </a:prstGeom>
        </p:spPr>
      </p:pic>
      <p:pic>
        <p:nvPicPr>
          <p:cNvPr id="13" name="图片 12">
            <a:extLst>
              <a:ext uri="{FF2B5EF4-FFF2-40B4-BE49-F238E27FC236}">
                <a16:creationId xmlns:a16="http://schemas.microsoft.com/office/drawing/2014/main" id="{A94C0596-8B5F-4467-9328-3D67BED314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0374" y="1955595"/>
            <a:ext cx="5080000" cy="3340100"/>
          </a:xfrm>
          <a:prstGeom prst="rect">
            <a:avLst/>
          </a:prstGeom>
        </p:spPr>
      </p:pic>
    </p:spTree>
    <p:extLst>
      <p:ext uri="{BB962C8B-B14F-4D97-AF65-F5344CB8AC3E}">
        <p14:creationId xmlns:p14="http://schemas.microsoft.com/office/powerpoint/2010/main" val="116981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zh-CN" altLang="en-US" dirty="0"/>
              <a:t>情绪之谜</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p:txBody>
          <a:bodyPr/>
          <a:lstStyle/>
          <a:p>
            <a:r>
              <a:rPr lang="zh-CN" altLang="en-US" dirty="0"/>
              <a:t>情绪是天生的吗？</a:t>
            </a:r>
          </a:p>
        </p:txBody>
      </p:sp>
      <p:sp>
        <p:nvSpPr>
          <p:cNvPr id="23" name="文本占位符 22">
            <a:extLst>
              <a:ext uri="{FF2B5EF4-FFF2-40B4-BE49-F238E27FC236}">
                <a16:creationId xmlns:a16="http://schemas.microsoft.com/office/drawing/2014/main" id="{C193F5DB-2F12-42E4-A39B-D1CF4F759167}"/>
              </a:ext>
            </a:extLst>
          </p:cNvPr>
          <p:cNvSpPr>
            <a:spLocks noGrp="1"/>
          </p:cNvSpPr>
          <p:nvPr>
            <p:ph type="body" sz="quarter" idx="15"/>
          </p:nvPr>
        </p:nvSpPr>
        <p:spPr>
          <a:xfrm>
            <a:off x="789918" y="1302593"/>
            <a:ext cx="10801350" cy="346335"/>
          </a:xfrm>
        </p:spPr>
        <p:txBody>
          <a:bodyPr>
            <a:normAutofit lnSpcReduction="10000"/>
          </a:bodyPr>
          <a:lstStyle/>
          <a:p>
            <a:r>
              <a:rPr lang="zh-CN" altLang="en-US" dirty="0"/>
              <a:t>探寻情绪的生理指纹：基本情绪论</a:t>
            </a:r>
            <a:r>
              <a:rPr lang="en-US" altLang="zh-CN" dirty="0"/>
              <a:t>vs</a:t>
            </a:r>
            <a:r>
              <a:rPr lang="zh-CN" altLang="en-US" dirty="0"/>
              <a:t>构建情绪论</a:t>
            </a:r>
          </a:p>
        </p:txBody>
      </p:sp>
      <p:pic>
        <p:nvPicPr>
          <p:cNvPr id="6" name="图片 5">
            <a:extLst>
              <a:ext uri="{FF2B5EF4-FFF2-40B4-BE49-F238E27FC236}">
                <a16:creationId xmlns:a16="http://schemas.microsoft.com/office/drawing/2014/main" id="{D5535F85-50C5-44E7-9FF0-5AA0958F7FE8}"/>
              </a:ext>
            </a:extLst>
          </p:cNvPr>
          <p:cNvPicPr>
            <a:picLocks noChangeAspect="1"/>
          </p:cNvPicPr>
          <p:nvPr/>
        </p:nvPicPr>
        <p:blipFill>
          <a:blip r:embed="rId3"/>
          <a:stretch>
            <a:fillRect/>
          </a:stretch>
        </p:blipFill>
        <p:spPr>
          <a:xfrm>
            <a:off x="336332" y="1743522"/>
            <a:ext cx="7026249" cy="4313294"/>
          </a:xfrm>
          <a:prstGeom prst="rect">
            <a:avLst/>
          </a:prstGeom>
        </p:spPr>
      </p:pic>
      <p:sp>
        <p:nvSpPr>
          <p:cNvPr id="12" name="文本框 11">
            <a:extLst>
              <a:ext uri="{FF2B5EF4-FFF2-40B4-BE49-F238E27FC236}">
                <a16:creationId xmlns:a16="http://schemas.microsoft.com/office/drawing/2014/main" id="{B1B984D0-970F-4769-AE65-322F2AD198FC}"/>
              </a:ext>
            </a:extLst>
          </p:cNvPr>
          <p:cNvSpPr txBox="1"/>
          <p:nvPr/>
        </p:nvSpPr>
        <p:spPr>
          <a:xfrm>
            <a:off x="7740954" y="2498247"/>
            <a:ext cx="3053170" cy="2803844"/>
          </a:xfrm>
          <a:prstGeom prst="rect">
            <a:avLst/>
          </a:prstGeom>
          <a:noFill/>
        </p:spPr>
        <p:txBody>
          <a:bodyPr wrap="square">
            <a:spAutoFit/>
          </a:bodyPr>
          <a:lstStyle/>
          <a:p>
            <a:pPr>
              <a:lnSpc>
                <a:spcPct val="150000"/>
              </a:lnSpc>
            </a:pPr>
            <a:r>
              <a:rPr lang="zh-CN" altLang="en-US" sz="2400" dirty="0">
                <a:latin typeface="Times New Roman" panose="02020603050405020304" pitchFamily="18" charset="0"/>
                <a:cs typeface="Times New Roman" panose="02020603050405020304" pitchFamily="18" charset="0"/>
              </a:rPr>
              <a:t>许多研究人员都宣称自己确定了区分不同的情绪指纹，但更多的研究并不支持这种情绪观</a:t>
            </a:r>
          </a:p>
        </p:txBody>
      </p:sp>
    </p:spTree>
    <p:extLst>
      <p:ext uri="{BB962C8B-B14F-4D97-AF65-F5344CB8AC3E}">
        <p14:creationId xmlns:p14="http://schemas.microsoft.com/office/powerpoint/2010/main" val="135081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zh-CN" altLang="en-US" dirty="0"/>
              <a:t>情绪之谜</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p:txBody>
          <a:bodyPr/>
          <a:lstStyle/>
          <a:p>
            <a:r>
              <a:rPr lang="zh-CN" altLang="en-US" dirty="0"/>
              <a:t>情绪是天生的吗？</a:t>
            </a:r>
          </a:p>
        </p:txBody>
      </p:sp>
      <p:sp>
        <p:nvSpPr>
          <p:cNvPr id="23" name="文本占位符 22">
            <a:extLst>
              <a:ext uri="{FF2B5EF4-FFF2-40B4-BE49-F238E27FC236}">
                <a16:creationId xmlns:a16="http://schemas.microsoft.com/office/drawing/2014/main" id="{C193F5DB-2F12-42E4-A39B-D1CF4F759167}"/>
              </a:ext>
            </a:extLst>
          </p:cNvPr>
          <p:cNvSpPr>
            <a:spLocks noGrp="1"/>
          </p:cNvSpPr>
          <p:nvPr>
            <p:ph type="body" sz="quarter" idx="15"/>
          </p:nvPr>
        </p:nvSpPr>
        <p:spPr>
          <a:xfrm>
            <a:off x="789918" y="1302593"/>
            <a:ext cx="10801350" cy="346335"/>
          </a:xfrm>
        </p:spPr>
        <p:txBody>
          <a:bodyPr>
            <a:normAutofit lnSpcReduction="10000"/>
          </a:bodyPr>
          <a:lstStyle/>
          <a:p>
            <a:r>
              <a:rPr lang="zh-CN" altLang="en-US" dirty="0"/>
              <a:t>情境中构建情绪</a:t>
            </a:r>
          </a:p>
        </p:txBody>
      </p:sp>
      <p:pic>
        <p:nvPicPr>
          <p:cNvPr id="3" name="图片 2">
            <a:extLst>
              <a:ext uri="{FF2B5EF4-FFF2-40B4-BE49-F238E27FC236}">
                <a16:creationId xmlns:a16="http://schemas.microsoft.com/office/drawing/2014/main" id="{5D9C3AA9-0BAB-4BB8-9F5B-D1728D8CE5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590393" y="857250"/>
            <a:ext cx="6858000" cy="5143500"/>
          </a:xfrm>
          <a:prstGeom prst="rect">
            <a:avLst/>
          </a:prstGeom>
        </p:spPr>
      </p:pic>
      <p:pic>
        <p:nvPicPr>
          <p:cNvPr id="5" name="图片 4">
            <a:extLst>
              <a:ext uri="{FF2B5EF4-FFF2-40B4-BE49-F238E27FC236}">
                <a16:creationId xmlns:a16="http://schemas.microsoft.com/office/drawing/2014/main" id="{92F7F7CC-7EE0-4239-8A14-A0767A01DFA4}"/>
              </a:ext>
            </a:extLst>
          </p:cNvPr>
          <p:cNvPicPr>
            <a:picLocks noChangeAspect="1"/>
          </p:cNvPicPr>
          <p:nvPr/>
        </p:nvPicPr>
        <p:blipFill>
          <a:blip r:embed="rId4"/>
          <a:stretch>
            <a:fillRect/>
          </a:stretch>
        </p:blipFill>
        <p:spPr>
          <a:xfrm>
            <a:off x="1880736" y="1804571"/>
            <a:ext cx="2103302" cy="4320914"/>
          </a:xfrm>
          <a:prstGeom prst="rect">
            <a:avLst/>
          </a:prstGeom>
        </p:spPr>
      </p:pic>
    </p:spTree>
    <p:extLst>
      <p:ext uri="{BB962C8B-B14F-4D97-AF65-F5344CB8AC3E}">
        <p14:creationId xmlns:p14="http://schemas.microsoft.com/office/powerpoint/2010/main" val="166392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情绪之谜</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p:txBody>
          <a:bodyPr/>
          <a:lstStyle/>
          <a:p>
            <a:r>
              <a:rPr lang="zh-CN" altLang="en-US" dirty="0"/>
              <a:t>情绪的源头在哪里</a:t>
            </a:r>
          </a:p>
        </p:txBody>
      </p:sp>
      <p:sp>
        <p:nvSpPr>
          <p:cNvPr id="23" name="文本占位符 22">
            <a:extLst>
              <a:ext uri="{FF2B5EF4-FFF2-40B4-BE49-F238E27FC236}">
                <a16:creationId xmlns:a16="http://schemas.microsoft.com/office/drawing/2014/main" id="{C193F5DB-2F12-42E4-A39B-D1CF4F759167}"/>
              </a:ext>
            </a:extLst>
          </p:cNvPr>
          <p:cNvSpPr>
            <a:spLocks noGrp="1"/>
          </p:cNvSpPr>
          <p:nvPr>
            <p:ph type="body" sz="quarter" idx="15"/>
          </p:nvPr>
        </p:nvSpPr>
        <p:spPr>
          <a:xfrm>
            <a:off x="968593" y="1397186"/>
            <a:ext cx="10801350" cy="346335"/>
          </a:xfrm>
        </p:spPr>
        <p:txBody>
          <a:bodyPr>
            <a:normAutofit lnSpcReduction="10000"/>
          </a:bodyPr>
          <a:lstStyle/>
          <a:p>
            <a:r>
              <a:rPr lang="zh-CN" altLang="en-US" dirty="0"/>
              <a:t>构建情绪论</a:t>
            </a:r>
          </a:p>
        </p:txBody>
      </p:sp>
      <p:sp>
        <p:nvSpPr>
          <p:cNvPr id="2" name="矩形 1">
            <a:extLst>
              <a:ext uri="{FF2B5EF4-FFF2-40B4-BE49-F238E27FC236}">
                <a16:creationId xmlns:a16="http://schemas.microsoft.com/office/drawing/2014/main" id="{420FBBAC-DEF2-4C5F-AEB1-52693599BBBC}"/>
              </a:ext>
            </a:extLst>
          </p:cNvPr>
          <p:cNvSpPr/>
          <p:nvPr/>
        </p:nvSpPr>
        <p:spPr>
          <a:xfrm>
            <a:off x="197290" y="2465776"/>
            <a:ext cx="6417141" cy="1754326"/>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每种情绪在大脑中都</a:t>
            </a:r>
            <a:endParaRPr lang="en-US" altLang="zh-CN" sz="5400" b="0" cap="none" spc="0" dirty="0">
              <a:ln w="0"/>
              <a:solidFill>
                <a:schemeClr val="tx1"/>
              </a:solidFill>
              <a:effectLst>
                <a:outerShdw blurRad="38100" dist="19050" dir="2700000" algn="tl" rotWithShape="0">
                  <a:schemeClr val="dk1">
                    <a:alpha val="40000"/>
                  </a:schemeClr>
                </a:outerShdw>
              </a:effectLst>
            </a:endParaRPr>
          </a:p>
          <a:p>
            <a:pPr algn="ctr"/>
            <a:r>
              <a:rPr lang="zh-CN" altLang="en-US" sz="5400" dirty="0">
                <a:ln w="0"/>
                <a:effectLst>
                  <a:outerShdw blurRad="38100" dist="19050" dir="2700000" algn="tl" rotWithShape="0">
                    <a:schemeClr val="dk1">
                      <a:alpha val="40000"/>
                    </a:schemeClr>
                  </a:outerShdw>
                </a:effectLst>
              </a:rPr>
              <a:t>有</a:t>
            </a:r>
            <a:r>
              <a:rPr lang="zh-CN" altLang="en-US" sz="5400" b="0" cap="none" spc="0" dirty="0">
                <a:ln w="0"/>
                <a:solidFill>
                  <a:schemeClr val="tx1"/>
                </a:solidFill>
                <a:effectLst>
                  <a:outerShdw blurRad="38100" dist="19050" dir="2700000" algn="tl" rotWithShape="0">
                    <a:schemeClr val="dk1">
                      <a:alpha val="40000"/>
                    </a:schemeClr>
                  </a:outerShdw>
                </a:effectLst>
              </a:rPr>
              <a:t>一个专门的机制</a:t>
            </a:r>
          </a:p>
        </p:txBody>
      </p:sp>
      <p:sp>
        <p:nvSpPr>
          <p:cNvPr id="10" name="矩形 9">
            <a:extLst>
              <a:ext uri="{FF2B5EF4-FFF2-40B4-BE49-F238E27FC236}">
                <a16:creationId xmlns:a16="http://schemas.microsoft.com/office/drawing/2014/main" id="{2227FF0E-7FA8-45C0-9891-73A86A92D7C1}"/>
              </a:ext>
            </a:extLst>
          </p:cNvPr>
          <p:cNvSpPr/>
          <p:nvPr/>
        </p:nvSpPr>
        <p:spPr>
          <a:xfrm>
            <a:off x="6369268" y="2172317"/>
            <a:ext cx="5724644" cy="341632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rPr>
              <a:t>每个情绪没有</a:t>
            </a:r>
            <a:endParaRPr lang="en-US" altLang="zh-CN" sz="5400" b="0" cap="none" spc="0" dirty="0">
              <a:ln w="0"/>
              <a:solidFill>
                <a:schemeClr val="tx1"/>
              </a:solidFill>
              <a:effectLst>
                <a:outerShdw blurRad="38100" dist="19050" dir="2700000" algn="tl" rotWithShape="0">
                  <a:schemeClr val="dk1">
                    <a:alpha val="40000"/>
                  </a:schemeClr>
                </a:outerShdw>
              </a:effectLst>
            </a:endParaRPr>
          </a:p>
          <a:p>
            <a:pPr algn="ctr"/>
            <a:r>
              <a:rPr lang="zh-CN" altLang="en-US" sz="5400" b="0" cap="none" spc="0" dirty="0">
                <a:ln w="0"/>
                <a:solidFill>
                  <a:schemeClr val="tx1"/>
                </a:solidFill>
                <a:effectLst>
                  <a:outerShdw blurRad="38100" dist="19050" dir="2700000" algn="tl" rotWithShape="0">
                    <a:schemeClr val="dk1">
                      <a:alpha val="40000"/>
                    </a:schemeClr>
                  </a:outerShdw>
                </a:effectLst>
              </a:rPr>
              <a:t>单独的位置，</a:t>
            </a:r>
            <a:endParaRPr lang="en-US" altLang="zh-CN" sz="5400" b="0" cap="none" spc="0" dirty="0">
              <a:ln w="0"/>
              <a:solidFill>
                <a:schemeClr val="tx1"/>
              </a:solidFill>
              <a:effectLst>
                <a:outerShdw blurRad="38100" dist="19050" dir="2700000" algn="tl" rotWithShape="0">
                  <a:schemeClr val="dk1">
                    <a:alpha val="40000"/>
                  </a:schemeClr>
                </a:outerShdw>
              </a:effectLst>
            </a:endParaRPr>
          </a:p>
          <a:p>
            <a:pPr algn="ctr"/>
            <a:r>
              <a:rPr lang="zh-CN" altLang="en-US" sz="5400" b="0" cap="none" spc="0" dirty="0">
                <a:ln w="0"/>
                <a:solidFill>
                  <a:schemeClr val="tx1"/>
                </a:solidFill>
                <a:effectLst>
                  <a:outerShdw blurRad="38100" dist="19050" dir="2700000" algn="tl" rotWithShape="0">
                    <a:schemeClr val="dk1">
                      <a:alpha val="40000"/>
                    </a:schemeClr>
                  </a:outerShdw>
                </a:effectLst>
              </a:rPr>
              <a:t>每次情绪实例都是</a:t>
            </a:r>
            <a:endParaRPr lang="en-US" altLang="zh-CN" sz="5400" b="0" cap="none" spc="0" dirty="0">
              <a:ln w="0"/>
              <a:solidFill>
                <a:schemeClr val="tx1"/>
              </a:solidFill>
              <a:effectLst>
                <a:outerShdw blurRad="38100" dist="19050" dir="2700000" algn="tl" rotWithShape="0">
                  <a:schemeClr val="dk1">
                    <a:alpha val="40000"/>
                  </a:schemeClr>
                </a:outerShdw>
              </a:effectLst>
            </a:endParaRPr>
          </a:p>
          <a:p>
            <a:pPr algn="ctr"/>
            <a:r>
              <a:rPr lang="zh-CN" altLang="en-US" sz="5400" b="0" cap="none" spc="0" dirty="0">
                <a:ln w="0"/>
                <a:solidFill>
                  <a:schemeClr val="tx1"/>
                </a:solidFill>
                <a:effectLst>
                  <a:outerShdw blurRad="38100" dist="19050" dir="2700000" algn="tl" rotWithShape="0">
                    <a:schemeClr val="dk1">
                      <a:alpha val="40000"/>
                    </a:schemeClr>
                  </a:outerShdw>
                </a:effectLst>
              </a:rPr>
              <a:t>我们主动构建的</a:t>
            </a:r>
          </a:p>
        </p:txBody>
      </p:sp>
      <p:grpSp>
        <p:nvGrpSpPr>
          <p:cNvPr id="19" name="组合 18">
            <a:extLst>
              <a:ext uri="{FF2B5EF4-FFF2-40B4-BE49-F238E27FC236}">
                <a16:creationId xmlns:a16="http://schemas.microsoft.com/office/drawing/2014/main" id="{50F911B2-8EE3-44CC-9518-4FCF6846521C}"/>
              </a:ext>
            </a:extLst>
          </p:cNvPr>
          <p:cNvGrpSpPr/>
          <p:nvPr/>
        </p:nvGrpSpPr>
        <p:grpSpPr>
          <a:xfrm>
            <a:off x="526701" y="1973224"/>
            <a:ext cx="10468800" cy="3674520"/>
            <a:chOff x="526701" y="1973224"/>
            <a:chExt cx="10468800" cy="3674520"/>
          </a:xfrm>
        </p:grpSpPr>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BD93BAFE-41C4-4202-8ACA-6472C83BE5AB}"/>
                    </a:ext>
                  </a:extLst>
                </p14:cNvPr>
                <p14:cNvContentPartPr/>
                <p14:nvPr/>
              </p14:nvContentPartPr>
              <p14:xfrm>
                <a:off x="526701" y="2247904"/>
                <a:ext cx="5174280" cy="2025360"/>
              </p14:xfrm>
            </p:contentPart>
          </mc:Choice>
          <mc:Fallback xmlns="">
            <p:pic>
              <p:nvPicPr>
                <p:cNvPr id="7" name="墨迹 6">
                  <a:extLst>
                    <a:ext uri="{FF2B5EF4-FFF2-40B4-BE49-F238E27FC236}">
                      <a16:creationId xmlns:a16="http://schemas.microsoft.com/office/drawing/2014/main" id="{BD93BAFE-41C4-4202-8ACA-6472C83BE5AB}"/>
                    </a:ext>
                  </a:extLst>
                </p:cNvPr>
                <p:cNvPicPr/>
                <p:nvPr/>
              </p:nvPicPr>
              <p:blipFill>
                <a:blip r:embed="rId4"/>
                <a:stretch>
                  <a:fillRect/>
                </a:stretch>
              </p:blipFill>
              <p:spPr>
                <a:xfrm>
                  <a:off x="490701" y="2211904"/>
                  <a:ext cx="5245920" cy="2097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D3744413-DF4C-40D6-8B2B-7FFC17636D78}"/>
                    </a:ext>
                  </a:extLst>
                </p14:cNvPr>
                <p14:cNvContentPartPr/>
                <p14:nvPr/>
              </p14:nvContentPartPr>
              <p14:xfrm>
                <a:off x="1064541" y="1973224"/>
                <a:ext cx="5308560" cy="2437560"/>
              </p14:xfrm>
            </p:contentPart>
          </mc:Choice>
          <mc:Fallback xmlns="">
            <p:pic>
              <p:nvPicPr>
                <p:cNvPr id="8" name="墨迹 7">
                  <a:extLst>
                    <a:ext uri="{FF2B5EF4-FFF2-40B4-BE49-F238E27FC236}">
                      <a16:creationId xmlns:a16="http://schemas.microsoft.com/office/drawing/2014/main" id="{D3744413-DF4C-40D6-8B2B-7FFC17636D78}"/>
                    </a:ext>
                  </a:extLst>
                </p:cNvPr>
                <p:cNvPicPr/>
                <p:nvPr/>
              </p:nvPicPr>
              <p:blipFill>
                <a:blip r:embed="rId6"/>
                <a:stretch>
                  <a:fillRect/>
                </a:stretch>
              </p:blipFill>
              <p:spPr>
                <a:xfrm>
                  <a:off x="1028541" y="1937584"/>
                  <a:ext cx="5380200" cy="2509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墨迹 17">
                  <a:extLst>
                    <a:ext uri="{FF2B5EF4-FFF2-40B4-BE49-F238E27FC236}">
                      <a16:creationId xmlns:a16="http://schemas.microsoft.com/office/drawing/2014/main" id="{3CCC6C6D-4546-48EF-81AD-B55BFDFF3F33}"/>
                    </a:ext>
                  </a:extLst>
                </p14:cNvPr>
                <p14:cNvContentPartPr/>
                <p14:nvPr/>
              </p14:nvContentPartPr>
              <p14:xfrm>
                <a:off x="7034421" y="2548144"/>
                <a:ext cx="3961080" cy="3099600"/>
              </p14:xfrm>
            </p:contentPart>
          </mc:Choice>
          <mc:Fallback xmlns="">
            <p:pic>
              <p:nvPicPr>
                <p:cNvPr id="18" name="墨迹 17">
                  <a:extLst>
                    <a:ext uri="{FF2B5EF4-FFF2-40B4-BE49-F238E27FC236}">
                      <a16:creationId xmlns:a16="http://schemas.microsoft.com/office/drawing/2014/main" id="{3CCC6C6D-4546-48EF-81AD-B55BFDFF3F33}"/>
                    </a:ext>
                  </a:extLst>
                </p:cNvPr>
                <p:cNvPicPr/>
                <p:nvPr/>
              </p:nvPicPr>
              <p:blipFill>
                <a:blip r:embed="rId8"/>
                <a:stretch>
                  <a:fillRect/>
                </a:stretch>
              </p:blipFill>
              <p:spPr>
                <a:xfrm>
                  <a:off x="6998421" y="2512504"/>
                  <a:ext cx="4032720" cy="3171240"/>
                </a:xfrm>
                <a:prstGeom prst="rect">
                  <a:avLst/>
                </a:prstGeom>
              </p:spPr>
            </p:pic>
          </mc:Fallback>
        </mc:AlternateContent>
      </p:grpSp>
    </p:spTree>
    <p:extLst>
      <p:ext uri="{BB962C8B-B14F-4D97-AF65-F5344CB8AC3E}">
        <p14:creationId xmlns:p14="http://schemas.microsoft.com/office/powerpoint/2010/main" val="286211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情绪之谜</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p:txBody>
          <a:bodyPr/>
          <a:lstStyle/>
          <a:p>
            <a:r>
              <a:rPr lang="zh-CN" altLang="en-US" dirty="0"/>
              <a:t>情绪的源头在哪里</a:t>
            </a:r>
          </a:p>
        </p:txBody>
      </p:sp>
      <p:sp>
        <p:nvSpPr>
          <p:cNvPr id="23" name="文本占位符 22">
            <a:extLst>
              <a:ext uri="{FF2B5EF4-FFF2-40B4-BE49-F238E27FC236}">
                <a16:creationId xmlns:a16="http://schemas.microsoft.com/office/drawing/2014/main" id="{C193F5DB-2F12-42E4-A39B-D1CF4F759167}"/>
              </a:ext>
            </a:extLst>
          </p:cNvPr>
          <p:cNvSpPr>
            <a:spLocks noGrp="1"/>
          </p:cNvSpPr>
          <p:nvPr>
            <p:ph type="body" sz="quarter" idx="15"/>
          </p:nvPr>
        </p:nvSpPr>
        <p:spPr>
          <a:xfrm>
            <a:off x="968593" y="1397186"/>
            <a:ext cx="10801350" cy="346335"/>
          </a:xfrm>
        </p:spPr>
        <p:txBody>
          <a:bodyPr>
            <a:normAutofit lnSpcReduction="10000"/>
          </a:bodyPr>
          <a:lstStyle/>
          <a:p>
            <a:r>
              <a:rPr lang="zh-CN" altLang="en-US" dirty="0"/>
              <a:t>预测和内感受</a:t>
            </a:r>
          </a:p>
        </p:txBody>
      </p:sp>
      <p:pic>
        <p:nvPicPr>
          <p:cNvPr id="4" name="图片 3">
            <a:extLst>
              <a:ext uri="{FF2B5EF4-FFF2-40B4-BE49-F238E27FC236}">
                <a16:creationId xmlns:a16="http://schemas.microsoft.com/office/drawing/2014/main" id="{A610799A-BADE-4337-9471-A2F074EA84A4}"/>
              </a:ext>
            </a:extLst>
          </p:cNvPr>
          <p:cNvPicPr>
            <a:picLocks noChangeAspect="1"/>
          </p:cNvPicPr>
          <p:nvPr/>
        </p:nvPicPr>
        <p:blipFill>
          <a:blip r:embed="rId3"/>
          <a:stretch>
            <a:fillRect/>
          </a:stretch>
        </p:blipFill>
        <p:spPr>
          <a:xfrm>
            <a:off x="695325" y="2228193"/>
            <a:ext cx="5921139" cy="3723603"/>
          </a:xfrm>
          <a:prstGeom prst="rect">
            <a:avLst/>
          </a:prstGeom>
        </p:spPr>
      </p:pic>
      <p:sp>
        <p:nvSpPr>
          <p:cNvPr id="8" name="文本框 7">
            <a:extLst>
              <a:ext uri="{FF2B5EF4-FFF2-40B4-BE49-F238E27FC236}">
                <a16:creationId xmlns:a16="http://schemas.microsoft.com/office/drawing/2014/main" id="{1EE18CAB-E169-4809-93C4-FEC4F7B56C58}"/>
              </a:ext>
            </a:extLst>
          </p:cNvPr>
          <p:cNvSpPr txBox="1"/>
          <p:nvPr/>
        </p:nvSpPr>
        <p:spPr>
          <a:xfrm>
            <a:off x="6563795" y="1008200"/>
            <a:ext cx="5628205" cy="2535566"/>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大脑被困在头骨里，只能以过去的经验作为指导</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通过预测，大脑构建了你所体验到的世界</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如果大脑仅仅是被动反应的，那么效率就太低了</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endParaRPr lang="en-US" altLang="zh-CN" dirty="0">
              <a:latin typeface="Times New Roman" panose="02020603050405020304" pitchFamily="18" charset="0"/>
              <a:cs typeface="Times New Roman" panose="02020603050405020304" pitchFamily="18" charset="0"/>
            </a:endParaRPr>
          </a:p>
          <a:p>
            <a:pPr>
              <a:lnSpc>
                <a:spcPct val="150000"/>
              </a:lnSpc>
            </a:pP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Wingdings" panose="05000000000000000000" pitchFamily="2" charset="2"/>
              <a:buChar char="l"/>
            </a:pPr>
            <a:endParaRPr lang="zh-CN" altLang="en-US"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656AE44-8812-42E3-8A3C-FC1C1CD9DE15}"/>
              </a:ext>
            </a:extLst>
          </p:cNvPr>
          <p:cNvSpPr/>
          <p:nvPr/>
        </p:nvSpPr>
        <p:spPr>
          <a:xfrm>
            <a:off x="6915624" y="4306342"/>
            <a:ext cx="4854319" cy="830997"/>
          </a:xfrm>
          <a:prstGeom prst="rect">
            <a:avLst/>
          </a:prstGeom>
          <a:noFill/>
        </p:spPr>
        <p:txBody>
          <a:bodyPr wrap="square" lIns="91440" tIns="45720" rIns="91440" bIns="45720">
            <a:spAutoFit/>
          </a:bodyPr>
          <a:lstStyle/>
          <a:p>
            <a:pPr algn="ctr"/>
            <a:r>
              <a:rPr lang="zh-CN" altLang="en-US" sz="2400" b="0" cap="none" spc="0" dirty="0">
                <a:ln w="0"/>
                <a:solidFill>
                  <a:schemeClr val="tx1"/>
                </a:solidFill>
                <a:effectLst>
                  <a:outerShdw blurRad="38100" dist="19050" dir="2700000" algn="tl" rotWithShape="0">
                    <a:schemeClr val="dk1">
                      <a:alpha val="40000"/>
                    </a:schemeClr>
                  </a:outerShdw>
                </a:effectLst>
              </a:rPr>
              <a:t>从前，在遥远的深山里有一个神奇的国度，在那里有一位美丽的公主</a:t>
            </a:r>
          </a:p>
        </p:txBody>
      </p:sp>
      <p:sp>
        <p:nvSpPr>
          <p:cNvPr id="10" name="矩形 9">
            <a:extLst>
              <a:ext uri="{FF2B5EF4-FFF2-40B4-BE49-F238E27FC236}">
                <a16:creationId xmlns:a16="http://schemas.microsoft.com/office/drawing/2014/main" id="{FECEAD46-99DB-4D49-9915-545D9E5E58A3}"/>
              </a:ext>
            </a:extLst>
          </p:cNvPr>
          <p:cNvSpPr/>
          <p:nvPr/>
        </p:nvSpPr>
        <p:spPr>
          <a:xfrm>
            <a:off x="7960837" y="5124493"/>
            <a:ext cx="4854319" cy="461665"/>
          </a:xfrm>
          <a:prstGeom prst="rect">
            <a:avLst/>
          </a:prstGeom>
          <a:noFill/>
        </p:spPr>
        <p:txBody>
          <a:bodyPr wrap="squar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a:t>
            </a:r>
            <a:r>
              <a:rPr lang="zh-CN" altLang="en-US" sz="2400" b="0" cap="none" spc="0" dirty="0">
                <a:ln w="0"/>
                <a:solidFill>
                  <a:schemeClr val="tx1"/>
                </a:solidFill>
                <a:effectLst>
                  <a:outerShdw blurRad="38100" dist="19050" dir="2700000" algn="tl" rotWithShape="0">
                    <a:schemeClr val="dk1">
                      <a:alpha val="40000"/>
                    </a:schemeClr>
                  </a:outerShdw>
                </a:effectLst>
              </a:rPr>
              <a:t>她因失血过多而亡</a:t>
            </a:r>
          </a:p>
        </p:txBody>
      </p:sp>
      <p:sp>
        <p:nvSpPr>
          <p:cNvPr id="13" name="文本框 12">
            <a:extLst>
              <a:ext uri="{FF2B5EF4-FFF2-40B4-BE49-F238E27FC236}">
                <a16:creationId xmlns:a16="http://schemas.microsoft.com/office/drawing/2014/main" id="{C1D5BA1B-F3CB-42F8-83AF-BE480F51E9B5}"/>
              </a:ext>
            </a:extLst>
          </p:cNvPr>
          <p:cNvSpPr txBox="1"/>
          <p:nvPr/>
        </p:nvSpPr>
        <p:spPr>
          <a:xfrm>
            <a:off x="5909534" y="5813575"/>
            <a:ext cx="6282466" cy="707886"/>
          </a:xfrm>
          <a:prstGeom prst="rect">
            <a:avLst/>
          </a:prstGeom>
          <a:noFill/>
        </p:spPr>
        <p:txBody>
          <a:bodyPr wrap="square">
            <a:spAutoFit/>
          </a:bodyPr>
          <a:lstStyle/>
          <a:p>
            <a:r>
              <a:rPr lang="zh-CN" altLang="en-US" sz="2000" dirty="0"/>
              <a:t>没有误差，人生将无聊透顶，毫无波澜，</a:t>
            </a:r>
            <a:endParaRPr lang="en-US" altLang="zh-CN" sz="2000" dirty="0"/>
          </a:p>
          <a:p>
            <a:r>
              <a:rPr lang="zh-CN" altLang="en-US" sz="2000" dirty="0"/>
              <a:t>但是误差太夸张也不行，恐怕一生都会陷入幻觉和不安</a:t>
            </a:r>
          </a:p>
        </p:txBody>
      </p:sp>
      <p:sp>
        <p:nvSpPr>
          <p:cNvPr id="15" name="文本框 14">
            <a:extLst>
              <a:ext uri="{FF2B5EF4-FFF2-40B4-BE49-F238E27FC236}">
                <a16:creationId xmlns:a16="http://schemas.microsoft.com/office/drawing/2014/main" id="{738C0DFD-282B-4F31-89CD-536449AC02DA}"/>
              </a:ext>
            </a:extLst>
          </p:cNvPr>
          <p:cNvSpPr txBox="1"/>
          <p:nvPr/>
        </p:nvSpPr>
        <p:spPr>
          <a:xfrm>
            <a:off x="6563795" y="2323336"/>
            <a:ext cx="5127407" cy="1712135"/>
          </a:xfrm>
          <a:prstGeom prst="rect">
            <a:avLst/>
          </a:prstGeom>
          <a:noFill/>
        </p:spPr>
        <p:txBody>
          <a:bodyPr wrap="square">
            <a:spAutoFit/>
          </a:bodyPr>
          <a:lstStyle/>
          <a:p>
            <a:pPr marL="342900" indent="-342900">
              <a:lnSpc>
                <a:spcPct val="150000"/>
              </a:lnSpc>
              <a:buFont typeface="Wingdings" panose="05000000000000000000" pitchFamily="2" charset="2"/>
              <a:buChar char="l"/>
            </a:pPr>
            <a:r>
              <a:rPr lang="zh-CN" altLang="en-US" dirty="0"/>
              <a:t>大脑的预测和修正犹如连续的风暴，数以亿计的预测回路存在于整个大脑中，并且分很多层级，在我们的一生中 从未间断，构建了感觉，指引行动</a:t>
            </a:r>
          </a:p>
        </p:txBody>
      </p:sp>
    </p:spTree>
    <p:extLst>
      <p:ext uri="{BB962C8B-B14F-4D97-AF65-F5344CB8AC3E}">
        <p14:creationId xmlns:p14="http://schemas.microsoft.com/office/powerpoint/2010/main" val="7007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circle(in)">
                                      <p:cBhvr>
                                        <p:cTn id="25" dur="20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 grpId="0"/>
      <p:bldP spid="10" grpId="0"/>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a:extLst>
              <a:ext uri="{FF2B5EF4-FFF2-40B4-BE49-F238E27FC236}">
                <a16:creationId xmlns:a16="http://schemas.microsoft.com/office/drawing/2014/main" id="{2F9D1AA5-F9CC-4699-B5BE-F107B063079B}"/>
              </a:ext>
            </a:extLst>
          </p:cNvPr>
          <p:cNvSpPr>
            <a:spLocks noGrp="1"/>
          </p:cNvSpPr>
          <p:nvPr>
            <p:ph type="title"/>
          </p:nvPr>
        </p:nvSpPr>
        <p:spPr/>
        <p:txBody>
          <a:bodyPr/>
          <a:lstStyle/>
          <a:p>
            <a:r>
              <a:rPr lang="en-US" altLang="zh-CN" dirty="0"/>
              <a:t>·</a:t>
            </a:r>
            <a:r>
              <a:rPr lang="zh-CN" altLang="en-US" dirty="0"/>
              <a:t>情绪之谜</a:t>
            </a:r>
          </a:p>
        </p:txBody>
      </p:sp>
      <p:sp>
        <p:nvSpPr>
          <p:cNvPr id="22" name="文本占位符 21">
            <a:extLst>
              <a:ext uri="{FF2B5EF4-FFF2-40B4-BE49-F238E27FC236}">
                <a16:creationId xmlns:a16="http://schemas.microsoft.com/office/drawing/2014/main" id="{7B79FF58-C581-4091-B41A-5949B060D582}"/>
              </a:ext>
            </a:extLst>
          </p:cNvPr>
          <p:cNvSpPr>
            <a:spLocks noGrp="1"/>
          </p:cNvSpPr>
          <p:nvPr>
            <p:ph type="body" sz="quarter" idx="14"/>
          </p:nvPr>
        </p:nvSpPr>
        <p:spPr/>
        <p:txBody>
          <a:bodyPr/>
          <a:lstStyle/>
          <a:p>
            <a:r>
              <a:rPr lang="zh-CN" altLang="en-US" dirty="0"/>
              <a:t>情绪的源头在哪里</a:t>
            </a:r>
          </a:p>
        </p:txBody>
      </p:sp>
      <p:sp>
        <p:nvSpPr>
          <p:cNvPr id="23" name="文本占位符 22">
            <a:extLst>
              <a:ext uri="{FF2B5EF4-FFF2-40B4-BE49-F238E27FC236}">
                <a16:creationId xmlns:a16="http://schemas.microsoft.com/office/drawing/2014/main" id="{C193F5DB-2F12-42E4-A39B-D1CF4F759167}"/>
              </a:ext>
            </a:extLst>
          </p:cNvPr>
          <p:cNvSpPr>
            <a:spLocks noGrp="1"/>
          </p:cNvSpPr>
          <p:nvPr>
            <p:ph type="body" sz="quarter" idx="15"/>
          </p:nvPr>
        </p:nvSpPr>
        <p:spPr>
          <a:xfrm>
            <a:off x="968593" y="1397186"/>
            <a:ext cx="10801350" cy="346335"/>
          </a:xfrm>
        </p:spPr>
        <p:txBody>
          <a:bodyPr>
            <a:normAutofit lnSpcReduction="10000"/>
          </a:bodyPr>
          <a:lstStyle/>
          <a:p>
            <a:r>
              <a:rPr lang="zh-CN" altLang="en-US" dirty="0"/>
              <a:t>内感受</a:t>
            </a:r>
          </a:p>
        </p:txBody>
      </p:sp>
      <p:pic>
        <p:nvPicPr>
          <p:cNvPr id="3" name="图片 2">
            <a:extLst>
              <a:ext uri="{FF2B5EF4-FFF2-40B4-BE49-F238E27FC236}">
                <a16:creationId xmlns:a16="http://schemas.microsoft.com/office/drawing/2014/main" id="{149380A8-F2A2-4BA2-AF32-F7064DC1573E}"/>
              </a:ext>
            </a:extLst>
          </p:cNvPr>
          <p:cNvPicPr>
            <a:picLocks noChangeAspect="1"/>
          </p:cNvPicPr>
          <p:nvPr/>
        </p:nvPicPr>
        <p:blipFill>
          <a:blip r:embed="rId3"/>
          <a:stretch>
            <a:fillRect/>
          </a:stretch>
        </p:blipFill>
        <p:spPr>
          <a:xfrm>
            <a:off x="6450770" y="1187669"/>
            <a:ext cx="5741230" cy="4938196"/>
          </a:xfrm>
          <a:prstGeom prst="rect">
            <a:avLst/>
          </a:prstGeom>
        </p:spPr>
      </p:pic>
      <p:sp>
        <p:nvSpPr>
          <p:cNvPr id="8" name="文本框 7">
            <a:extLst>
              <a:ext uri="{FF2B5EF4-FFF2-40B4-BE49-F238E27FC236}">
                <a16:creationId xmlns:a16="http://schemas.microsoft.com/office/drawing/2014/main" id="{241BA046-59F1-43A3-B271-42880145D536}"/>
              </a:ext>
            </a:extLst>
          </p:cNvPr>
          <p:cNvSpPr txBox="1"/>
          <p:nvPr/>
        </p:nvSpPr>
        <p:spPr>
          <a:xfrm>
            <a:off x="3756382" y="1968078"/>
            <a:ext cx="6282466"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心脏的跳动</a:t>
            </a:r>
            <a:endParaRPr lang="en-US" altLang="zh-CN" sz="2000" dirty="0"/>
          </a:p>
          <a:p>
            <a:pPr marL="342900" indent="-342900">
              <a:buFont typeface="Arial" panose="020B0604020202020204" pitchFamily="34" charset="0"/>
              <a:buChar char="•"/>
            </a:pPr>
            <a:r>
              <a:rPr lang="zh-CN" altLang="en-US" sz="2000" dirty="0"/>
              <a:t>肺部的扩张</a:t>
            </a:r>
            <a:endParaRPr lang="en-US" altLang="zh-CN" sz="2000" dirty="0"/>
          </a:p>
          <a:p>
            <a:pPr marL="342900" indent="-342900">
              <a:buFont typeface="Arial" panose="020B0604020202020204" pitchFamily="34" charset="0"/>
              <a:buChar char="•"/>
            </a:pPr>
            <a:r>
              <a:rPr lang="zh-CN" altLang="en-US" sz="2000" dirty="0"/>
              <a:t>腹部的隐隐作痛</a:t>
            </a:r>
          </a:p>
        </p:txBody>
      </p:sp>
      <p:sp>
        <p:nvSpPr>
          <p:cNvPr id="4" name="左大括号 3">
            <a:extLst>
              <a:ext uri="{FF2B5EF4-FFF2-40B4-BE49-F238E27FC236}">
                <a16:creationId xmlns:a16="http://schemas.microsoft.com/office/drawing/2014/main" id="{0866438D-B0F3-4FE2-94F4-5E11045B3A94}"/>
              </a:ext>
            </a:extLst>
          </p:cNvPr>
          <p:cNvSpPr/>
          <p:nvPr/>
        </p:nvSpPr>
        <p:spPr>
          <a:xfrm>
            <a:off x="1398932" y="2319829"/>
            <a:ext cx="304800" cy="1313793"/>
          </a:xfrm>
          <a:prstGeom prst="leftBrac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0"/>
              <a:effectLst>
                <a:outerShdw blurRad="38100" dist="19050" dir="2700000" algn="tl" rotWithShape="0">
                  <a:schemeClr val="dk1">
                    <a:alpha val="40000"/>
                  </a:schemeClr>
                </a:outerShdw>
              </a:effectLst>
            </a:endParaRPr>
          </a:p>
        </p:txBody>
      </p:sp>
      <p:sp>
        <p:nvSpPr>
          <p:cNvPr id="5" name="文本框 4">
            <a:extLst>
              <a:ext uri="{FF2B5EF4-FFF2-40B4-BE49-F238E27FC236}">
                <a16:creationId xmlns:a16="http://schemas.microsoft.com/office/drawing/2014/main" id="{7FA8CA1B-7D2E-45F5-838E-C244FE649B74}"/>
              </a:ext>
            </a:extLst>
          </p:cNvPr>
          <p:cNvSpPr txBox="1"/>
          <p:nvPr/>
        </p:nvSpPr>
        <p:spPr>
          <a:xfrm>
            <a:off x="1703732" y="2310183"/>
            <a:ext cx="2511972" cy="1323439"/>
          </a:xfrm>
          <a:prstGeom prst="rect">
            <a:avLst/>
          </a:prstGeom>
          <a:noFill/>
        </p:spPr>
        <p:txBody>
          <a:bodyPr wrap="square" rtlCol="0">
            <a:spAutoFit/>
          </a:bodyPr>
          <a:lstStyle/>
          <a:p>
            <a:r>
              <a:rPr lang="zh-CN" altLang="en-US" sz="2000" b="1" dirty="0"/>
              <a:t> 初级内感受皮层</a:t>
            </a:r>
            <a:endParaRPr lang="en-US" altLang="zh-CN" sz="2000" b="1" dirty="0"/>
          </a:p>
          <a:p>
            <a:endParaRPr lang="en-US" altLang="zh-CN" sz="2000" b="1" dirty="0"/>
          </a:p>
          <a:p>
            <a:endParaRPr lang="en-US" altLang="zh-CN" sz="2000" b="1" dirty="0"/>
          </a:p>
          <a:p>
            <a:r>
              <a:rPr lang="zh-CN" altLang="en-US" sz="2000" b="1" dirty="0"/>
              <a:t>身体预算分配系统</a:t>
            </a:r>
          </a:p>
        </p:txBody>
      </p:sp>
      <p:sp>
        <p:nvSpPr>
          <p:cNvPr id="10" name="矩形: 圆角 9">
            <a:extLst>
              <a:ext uri="{FF2B5EF4-FFF2-40B4-BE49-F238E27FC236}">
                <a16:creationId xmlns:a16="http://schemas.microsoft.com/office/drawing/2014/main" id="{3F5B8913-BAEF-4393-AFD4-F103CD871831}"/>
              </a:ext>
            </a:extLst>
          </p:cNvPr>
          <p:cNvSpPr/>
          <p:nvPr/>
        </p:nvSpPr>
        <p:spPr>
          <a:xfrm>
            <a:off x="695325" y="3874259"/>
            <a:ext cx="5591503" cy="23383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大脑必须给自己的身体能量做预算，评估你能够生存并保持活力所需的资源。氧气、葡萄糖、盐、水</a:t>
            </a:r>
            <a:endParaRPr lang="en-US" altLang="zh-CN" dirty="0"/>
          </a:p>
          <a:p>
            <a:endParaRPr lang="en-US" altLang="zh-CN" dirty="0"/>
          </a:p>
          <a:p>
            <a:r>
              <a:rPr lang="zh-CN" altLang="en-US" dirty="0"/>
              <a:t>即使一动不动，大脑也会预测出你的身体需要能量，并随时快速调整。当预测你的身体需要快速爆发的能量时，这些区域就会指导肾上腺释放皮质醇</a:t>
            </a:r>
            <a:endParaRPr lang="en-US" altLang="zh-CN" dirty="0"/>
          </a:p>
          <a:p>
            <a:pPr algn="ctr"/>
            <a:endParaRPr lang="zh-CN" altLang="en-US" dirty="0"/>
          </a:p>
        </p:txBody>
      </p:sp>
    </p:spTree>
    <p:extLst>
      <p:ext uri="{BB962C8B-B14F-4D97-AF65-F5344CB8AC3E}">
        <p14:creationId xmlns:p14="http://schemas.microsoft.com/office/powerpoint/2010/main" val="160461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20278</TotalTime>
  <Words>3228</Words>
  <Application>Microsoft Office PowerPoint</Application>
  <PresentationFormat>宽屏</PresentationFormat>
  <Paragraphs>347</Paragraphs>
  <Slides>26</Slides>
  <Notes>21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26</vt:i4>
      </vt:variant>
    </vt:vector>
  </HeadingPairs>
  <TitlesOfParts>
    <vt:vector size="42" baseType="lpstr">
      <vt:lpstr>ITCSymbolStd-Bold</vt:lpstr>
      <vt:lpstr>ITCSymbolStd-Medium</vt:lpstr>
      <vt:lpstr>ITCSymbolStd-MediumItalic</vt:lpstr>
      <vt:lpstr>MendozaRoman-Bold</vt:lpstr>
      <vt:lpstr>MendozaRoman-BookItalic</vt:lpstr>
      <vt:lpstr>Source Han Sans CN</vt:lpstr>
      <vt:lpstr>Source Han Sans CN Normal</vt:lpstr>
      <vt:lpstr>等线</vt:lpstr>
      <vt:lpstr>等线 Light</vt:lpstr>
      <vt:lpstr>黑体</vt:lpstr>
      <vt:lpstr>微软雅黑</vt:lpstr>
      <vt:lpstr>Arial</vt:lpstr>
      <vt:lpstr>Calibri</vt:lpstr>
      <vt:lpstr>Times New Roman</vt:lpstr>
      <vt:lpstr>Wingdings</vt:lpstr>
      <vt:lpstr>Office 主题​​</vt:lpstr>
      <vt:lpstr>天使还是恶魔                        双面多巴胺</vt:lpstr>
      <vt:lpstr>PowerPoint 演示文稿</vt:lpstr>
      <vt:lpstr>PowerPoint 演示文稿</vt:lpstr>
      <vt:lpstr>PowerPoint 演示文稿</vt:lpstr>
      <vt:lpstr>情绪之谜</vt:lpstr>
      <vt:lpstr>情绪之谜</vt:lpstr>
      <vt:lpstr>·情绪之谜</vt:lpstr>
      <vt:lpstr>·情绪之谜</vt:lpstr>
      <vt:lpstr>·情绪之谜</vt:lpstr>
      <vt:lpstr>PowerPoint 演示文稿</vt:lpstr>
      <vt:lpstr>·焦虑、抑郁和成瘾</vt:lpstr>
      <vt:lpstr>·焦虑、抑郁和成瘾</vt:lpstr>
      <vt:lpstr>PowerPoint 演示文稿</vt:lpstr>
      <vt:lpstr>·焦虑、抑郁和成瘾</vt:lpstr>
      <vt:lpstr>·焦虑、抑郁和成瘾</vt:lpstr>
      <vt:lpstr>·焦虑、抑郁和成瘾</vt:lpstr>
      <vt:lpstr>·焦虑、抑郁和成瘾</vt:lpstr>
      <vt:lpstr>·焦虑、抑郁和成瘾</vt:lpstr>
      <vt:lpstr>·焦虑、抑郁和成瘾</vt:lpstr>
      <vt:lpstr>·焦虑、抑郁和成瘾</vt:lpstr>
      <vt:lpstr>PowerPoint 演示文稿</vt:lpstr>
      <vt:lpstr>总结和感悟</vt:lpstr>
      <vt:lpstr>总结和感悟</vt:lpstr>
      <vt:lpstr>总结和感悟</vt:lpstr>
      <vt:lpstr>Wish everybody good        mental health</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Mo</dc:creator>
  <cp:lastModifiedBy>Liu Hong</cp:lastModifiedBy>
  <cp:revision>1394</cp:revision>
  <dcterms:created xsi:type="dcterms:W3CDTF">2020-10-10T05:32:37Z</dcterms:created>
  <dcterms:modified xsi:type="dcterms:W3CDTF">2022-02-08T08:36:42Z</dcterms:modified>
</cp:coreProperties>
</file>